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18" r:id="rId2"/>
    <p:sldId id="2692" r:id="rId3"/>
    <p:sldId id="2679" r:id="rId4"/>
    <p:sldId id="2723" r:id="rId5"/>
    <p:sldId id="2625" r:id="rId6"/>
    <p:sldId id="2681" r:id="rId7"/>
    <p:sldId id="2693" r:id="rId8"/>
    <p:sldId id="2683" r:id="rId9"/>
    <p:sldId id="2684" r:id="rId10"/>
    <p:sldId id="2673" r:id="rId11"/>
    <p:sldId id="2686" r:id="rId12"/>
    <p:sldId id="2694" r:id="rId13"/>
    <p:sldId id="2687" r:id="rId14"/>
    <p:sldId id="2688" r:id="rId15"/>
    <p:sldId id="2689" r:id="rId16"/>
    <p:sldId id="2690" r:id="rId17"/>
    <p:sldId id="2695" r:id="rId18"/>
    <p:sldId id="2691" r:id="rId19"/>
    <p:sldId id="2682" r:id="rId20"/>
    <p:sldId id="2696" r:id="rId21"/>
    <p:sldId id="2699" r:id="rId22"/>
    <p:sldId id="2698" r:id="rId23"/>
    <p:sldId id="2700" r:id="rId24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36" userDrawn="1">
          <p15:clr>
            <a:srgbClr val="A4A3A4"/>
          </p15:clr>
        </p15:guide>
        <p15:guide id="4" pos="14777" userDrawn="1">
          <p15:clr>
            <a:srgbClr val="A4A3A4"/>
          </p15:clr>
        </p15:guide>
        <p15:guide id="6" pos="1102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10" pos="11518" userDrawn="1">
          <p15:clr>
            <a:srgbClr val="A4A3A4"/>
          </p15:clr>
        </p15:guide>
        <p15:guide id="11" orient="horz" pos="45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Dianov" initials="VD" lastIdx="0" clrIdx="0">
    <p:extLst>
      <p:ext uri="{19B8F6BF-5375-455C-9EA6-DF929625EA0E}">
        <p15:presenceInfo xmlns:p15="http://schemas.microsoft.com/office/powerpoint/2012/main" userId="c0e40506cef35c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A9A"/>
    <a:srgbClr val="EBEBEB"/>
    <a:srgbClr val="555555"/>
    <a:srgbClr val="585858"/>
    <a:srgbClr val="EAEAEA"/>
    <a:srgbClr val="2A60A0"/>
    <a:srgbClr val="2994D8"/>
    <a:srgbClr val="F0F0F0"/>
    <a:srgbClr val="DEDEDE"/>
    <a:srgbClr val="00A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8BF6C-627A-476A-947D-7C1E4DF5EFE2}" v="107" dt="2025-03-14T12:07:27.789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79" autoAdjust="0"/>
  </p:normalViewPr>
  <p:slideViewPr>
    <p:cSldViewPr snapToObjects="1">
      <p:cViewPr>
        <p:scale>
          <a:sx n="60" d="100"/>
          <a:sy n="60" d="100"/>
        </p:scale>
        <p:origin x="1734" y="828"/>
      </p:cViewPr>
      <p:guideLst>
        <p:guide orient="horz" pos="8136"/>
        <p:guide pos="14777"/>
        <p:guide pos="1102"/>
        <p:guide orient="horz" pos="504"/>
        <p:guide pos="11518"/>
        <p:guide orient="horz" pos="4512"/>
      </p:guideLst>
    </p:cSldViewPr>
  </p:slideViewPr>
  <p:outlineViewPr>
    <p:cViewPr>
      <p:scale>
        <a:sx n="33" d="100"/>
        <a:sy n="33" d="100"/>
      </p:scale>
      <p:origin x="0" y="-27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napToObjects="1" showGuides="1">
      <p:cViewPr varScale="1">
        <p:scale>
          <a:sx n="87" d="100"/>
          <a:sy n="87" d="100"/>
        </p:scale>
        <p:origin x="2982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Blakeway" userId="42a4565d-9182-4622-8d57-a8d5f8cbc162" providerId="ADAL" clId="{47B8BF6C-627A-476A-947D-7C1E4DF5EFE2}"/>
    <pc:docChg chg="undo custSel delSld modSld sldOrd modMainMaster modShowInfo">
      <pc:chgData name="Alex Blakeway" userId="42a4565d-9182-4622-8d57-a8d5f8cbc162" providerId="ADAL" clId="{47B8BF6C-627A-476A-947D-7C1E4DF5EFE2}" dt="2025-03-14T12:07:41.776" v="5202" actId="1036"/>
      <pc:docMkLst>
        <pc:docMk/>
      </pc:docMkLst>
      <pc:sldChg chg="addSp 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3410272255" sldId="2618"/>
        </pc:sldMkLst>
        <pc:spChg chg="del mod">
          <ac:chgData name="Alex Blakeway" userId="42a4565d-9182-4622-8d57-a8d5f8cbc162" providerId="ADAL" clId="{47B8BF6C-627A-476A-947D-7C1E4DF5EFE2}" dt="2025-03-14T09:32:56.103" v="176" actId="931"/>
          <ac:spMkLst>
            <pc:docMk/>
            <pc:sldMk cId="3410272255" sldId="2618"/>
            <ac:spMk id="3" creationId="{12E0E495-9B4B-497B-AB43-F9A8E8BB03D3}"/>
          </ac:spMkLst>
        </pc:spChg>
        <pc:spChg chg="add mod">
          <ac:chgData name="Alex Blakeway" userId="42a4565d-9182-4622-8d57-a8d5f8cbc162" providerId="ADAL" clId="{47B8BF6C-627A-476A-947D-7C1E4DF5EFE2}" dt="2025-03-14T10:44:05.303" v="2559" actId="1076"/>
          <ac:spMkLst>
            <pc:docMk/>
            <pc:sldMk cId="3410272255" sldId="2618"/>
            <ac:spMk id="5" creationId="{0B8FEA0A-E83D-6005-1F7D-1B691710622C}"/>
          </ac:spMkLst>
        </pc:spChg>
        <pc:spChg chg="mod">
          <ac:chgData name="Alex Blakeway" userId="42a4565d-9182-4622-8d57-a8d5f8cbc162" providerId="ADAL" clId="{47B8BF6C-627A-476A-947D-7C1E4DF5EFE2}" dt="2025-03-14T09:31:17.653" v="1" actId="1076"/>
          <ac:spMkLst>
            <pc:docMk/>
            <pc:sldMk cId="3410272255" sldId="2618"/>
            <ac:spMk id="7" creationId="{11EE09EF-6ADC-4544-9E4A-57FF6F2DD0CE}"/>
          </ac:spMkLst>
        </pc:spChg>
        <pc:spChg chg="mod">
          <ac:chgData name="Alex Blakeway" userId="42a4565d-9182-4622-8d57-a8d5f8cbc162" providerId="ADAL" clId="{47B8BF6C-627A-476A-947D-7C1E4DF5EFE2}" dt="2025-03-14T09:31:37.583" v="27" actId="313"/>
          <ac:spMkLst>
            <pc:docMk/>
            <pc:sldMk cId="3410272255" sldId="2618"/>
            <ac:spMk id="8" creationId="{F02A7E7D-709C-44A5-A604-FE30F7CF7BD6}"/>
          </ac:spMkLst>
        </pc:spChg>
        <pc:spChg chg="mod">
          <ac:chgData name="Alex Blakeway" userId="42a4565d-9182-4622-8d57-a8d5f8cbc162" providerId="ADAL" clId="{47B8BF6C-627A-476A-947D-7C1E4DF5EFE2}" dt="2025-03-14T09:32:41.062" v="174" actId="20577"/>
          <ac:spMkLst>
            <pc:docMk/>
            <pc:sldMk cId="3410272255" sldId="2618"/>
            <ac:spMk id="20" creationId="{C52B0990-00ED-4E77-AB68-9393E67D98CE}"/>
          </ac:spMkLst>
        </pc:spChg>
        <pc:picChg chg="add mod">
          <ac:chgData name="Alex Blakeway" userId="42a4565d-9182-4622-8d57-a8d5f8cbc162" providerId="ADAL" clId="{47B8BF6C-627A-476A-947D-7C1E4DF5EFE2}" dt="2025-03-14T09:33:08.584" v="181" actId="1076"/>
          <ac:picMkLst>
            <pc:docMk/>
            <pc:sldMk cId="3410272255" sldId="2618"/>
            <ac:picMk id="4" creationId="{C3C3437D-9016-38BB-3D2F-391768C65319}"/>
          </ac:picMkLst>
        </pc:picChg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408266842" sldId="2619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485916907" sldId="2620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940983705" sldId="2621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38655958" sldId="2622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933755194" sldId="2623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4152386005" sldId="2624"/>
        </pc:sldMkLst>
      </pc:sldChg>
      <pc:sldChg chg="addSp delSp modSp mod ord modTransition">
        <pc:chgData name="Alex Blakeway" userId="42a4565d-9182-4622-8d57-a8d5f8cbc162" providerId="ADAL" clId="{47B8BF6C-627A-476A-947D-7C1E4DF5EFE2}" dt="2025-03-14T11:53:06.734" v="5093"/>
        <pc:sldMkLst>
          <pc:docMk/>
          <pc:sldMk cId="4087759409" sldId="2625"/>
        </pc:sldMkLst>
        <pc:spChg chg="del">
          <ac:chgData name="Alex Blakeway" userId="42a4565d-9182-4622-8d57-a8d5f8cbc162" providerId="ADAL" clId="{47B8BF6C-627A-476A-947D-7C1E4DF5EFE2}" dt="2025-03-14T09:49:54.950" v="580" actId="478"/>
          <ac:spMkLst>
            <pc:docMk/>
            <pc:sldMk cId="4087759409" sldId="2625"/>
            <ac:spMk id="2" creationId="{B988F694-1073-43ED-AB24-37D4F6CB03E4}"/>
          </ac:spMkLst>
        </pc:spChg>
        <pc:spChg chg="mod">
          <ac:chgData name="Alex Blakeway" userId="42a4565d-9182-4622-8d57-a8d5f8cbc162" providerId="ADAL" clId="{47B8BF6C-627A-476A-947D-7C1E4DF5EFE2}" dt="2025-03-14T11:36:19.615" v="4927" actId="20577"/>
          <ac:spMkLst>
            <pc:docMk/>
            <pc:sldMk cId="4087759409" sldId="2625"/>
            <ac:spMk id="3" creationId="{E298F7C2-505C-4649-B1D2-EE1615931410}"/>
          </ac:spMkLst>
        </pc:spChg>
        <pc:spChg chg="mod">
          <ac:chgData name="Alex Blakeway" userId="42a4565d-9182-4622-8d57-a8d5f8cbc162" providerId="ADAL" clId="{47B8BF6C-627A-476A-947D-7C1E4DF5EFE2}" dt="2025-03-14T09:50:51.269" v="650" actId="20577"/>
          <ac:spMkLst>
            <pc:docMk/>
            <pc:sldMk cId="4087759409" sldId="2625"/>
            <ac:spMk id="4" creationId="{F93F0D78-1D6F-45B8-B065-FEE69BB86A2D}"/>
          </ac:spMkLst>
        </pc:spChg>
        <pc:spChg chg="del">
          <ac:chgData name="Alex Blakeway" userId="42a4565d-9182-4622-8d57-a8d5f8cbc162" providerId="ADAL" clId="{47B8BF6C-627A-476A-947D-7C1E4DF5EFE2}" dt="2025-03-14T09:45:47.913" v="331" actId="931"/>
          <ac:spMkLst>
            <pc:docMk/>
            <pc:sldMk cId="4087759409" sldId="2625"/>
            <ac:spMk id="7" creationId="{F5512848-5B0E-480E-8AE1-1C5479485AE0}"/>
          </ac:spMkLst>
        </pc:spChg>
        <pc:spChg chg="mod">
          <ac:chgData name="Alex Blakeway" userId="42a4565d-9182-4622-8d57-a8d5f8cbc162" providerId="ADAL" clId="{47B8BF6C-627A-476A-947D-7C1E4DF5EFE2}" dt="2025-03-14T11:36:33.070" v="4931" actId="20577"/>
          <ac:spMkLst>
            <pc:docMk/>
            <pc:sldMk cId="4087759409" sldId="2625"/>
            <ac:spMk id="17" creationId="{75FC62CB-0580-445B-A06A-1554F8B4AAF2}"/>
          </ac:spMkLst>
        </pc:spChg>
        <pc:grpChg chg="mod">
          <ac:chgData name="Alex Blakeway" userId="42a4565d-9182-4622-8d57-a8d5f8cbc162" providerId="ADAL" clId="{47B8BF6C-627A-476A-947D-7C1E4DF5EFE2}" dt="2025-03-14T09:49:30.635" v="574" actId="1037"/>
          <ac:grpSpMkLst>
            <pc:docMk/>
            <pc:sldMk cId="4087759409" sldId="2625"/>
            <ac:grpSpMk id="5" creationId="{67B3E05F-6C21-4DEA-86BB-039B1FE8291F}"/>
          </ac:grpSpMkLst>
        </pc:grpChg>
        <pc:grpChg chg="mod">
          <ac:chgData name="Alex Blakeway" userId="42a4565d-9182-4622-8d57-a8d5f8cbc162" providerId="ADAL" clId="{47B8BF6C-627A-476A-947D-7C1E4DF5EFE2}" dt="2025-03-14T09:49:39.279" v="578" actId="1037"/>
          <ac:grpSpMkLst>
            <pc:docMk/>
            <pc:sldMk cId="4087759409" sldId="2625"/>
            <ac:grpSpMk id="16" creationId="{F58EE8CE-1634-4A6F-A92D-475382310532}"/>
          </ac:grpSpMkLst>
        </pc:grpChg>
        <pc:picChg chg="add mod">
          <ac:chgData name="Alex Blakeway" userId="42a4565d-9182-4622-8d57-a8d5f8cbc162" providerId="ADAL" clId="{47B8BF6C-627A-476A-947D-7C1E4DF5EFE2}" dt="2025-03-14T11:37:28.269" v="4936" actId="29295"/>
          <ac:picMkLst>
            <pc:docMk/>
            <pc:sldMk cId="4087759409" sldId="2625"/>
            <ac:picMk id="8" creationId="{C04E2A08-A412-6745-39F6-D956B0AB3BB0}"/>
          </ac:picMkLst>
        </pc:picChg>
        <pc:cxnChg chg="mod">
          <ac:chgData name="Alex Blakeway" userId="42a4565d-9182-4622-8d57-a8d5f8cbc162" providerId="ADAL" clId="{47B8BF6C-627A-476A-947D-7C1E4DF5EFE2}" dt="2025-03-14T11:36:58.358" v="4934" actId="1038"/>
          <ac:cxnSpMkLst>
            <pc:docMk/>
            <pc:sldMk cId="4087759409" sldId="2625"/>
            <ac:cxnSpMk id="18" creationId="{76A347DB-E814-477F-BAD2-AECB6053A398}"/>
          </ac:cxnSpMkLst>
        </pc:cxnChg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647983963" sldId="2626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96510137" sldId="2627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302132730" sldId="2628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087312413" sldId="2629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4088774238" sldId="2630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565176121" sldId="2631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930357307" sldId="2632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326325577" sldId="2633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539733298" sldId="2634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48539433" sldId="2635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728327562" sldId="2636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051529470" sldId="2637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478530277" sldId="2638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952785447" sldId="2639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16709563" sldId="2640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424151986" sldId="2641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64960650" sldId="2642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975281294" sldId="2643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241600288" sldId="2644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4223410697" sldId="2645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237545016" sldId="2646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874518104" sldId="2647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261048850" sldId="2648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855772413" sldId="2649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83175737" sldId="2650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543456408" sldId="2651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403282483" sldId="2652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160949481" sldId="2653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935829852" sldId="2654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493853342" sldId="2655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319826024" sldId="2656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637964282" sldId="2657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205897546" sldId="2658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839382523" sldId="2659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4192169735" sldId="2660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748420416" sldId="2661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250636325" sldId="2662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4049572657" sldId="2663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558787312" sldId="2664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512749722" sldId="2665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845909051" sldId="2666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028319901" sldId="2667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960060449" sldId="2668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419281063" sldId="2669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49848849" sldId="2670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045335030" sldId="2671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770335725" sldId="2672"/>
        </pc:sldMkLst>
      </pc:sldChg>
      <pc:sldChg chg="delSp modSp mod ord modTransition">
        <pc:chgData name="Alex Blakeway" userId="42a4565d-9182-4622-8d57-a8d5f8cbc162" providerId="ADAL" clId="{47B8BF6C-627A-476A-947D-7C1E4DF5EFE2}" dt="2025-03-14T11:53:06.734" v="5093"/>
        <pc:sldMkLst>
          <pc:docMk/>
          <pc:sldMk cId="1542083239" sldId="2673"/>
        </pc:sldMkLst>
        <pc:spChg chg="mod">
          <ac:chgData name="Alex Blakeway" userId="42a4565d-9182-4622-8d57-a8d5f8cbc162" providerId="ADAL" clId="{47B8BF6C-627A-476A-947D-7C1E4DF5EFE2}" dt="2025-03-14T10:17:46.507" v="1336" actId="20577"/>
          <ac:spMkLst>
            <pc:docMk/>
            <pc:sldMk cId="1542083239" sldId="2673"/>
            <ac:spMk id="3" creationId="{966D35F3-CE2D-4C14-8288-5520A6146EE4}"/>
          </ac:spMkLst>
        </pc:spChg>
        <pc:spChg chg="mod">
          <ac:chgData name="Alex Blakeway" userId="42a4565d-9182-4622-8d57-a8d5f8cbc162" providerId="ADAL" clId="{47B8BF6C-627A-476A-947D-7C1E4DF5EFE2}" dt="2025-03-14T10:18:12.182" v="1391" actId="14100"/>
          <ac:spMkLst>
            <pc:docMk/>
            <pc:sldMk cId="1542083239" sldId="2673"/>
            <ac:spMk id="4" creationId="{D35B3421-B898-4C48-BD2C-1302627B00FB}"/>
          </ac:spMkLst>
        </pc:spChg>
        <pc:spChg chg="mod">
          <ac:chgData name="Alex Blakeway" userId="42a4565d-9182-4622-8d57-a8d5f8cbc162" providerId="ADAL" clId="{47B8BF6C-627A-476A-947D-7C1E4DF5EFE2}" dt="2025-03-14T10:11:43.227" v="1028" actId="20577"/>
          <ac:spMkLst>
            <pc:docMk/>
            <pc:sldMk cId="1542083239" sldId="2673"/>
            <ac:spMk id="6" creationId="{A77F4E9B-16E5-4DEF-B391-D22A44084522}"/>
          </ac:spMkLst>
        </pc:spChg>
        <pc:spChg chg="mod">
          <ac:chgData name="Alex Blakeway" userId="42a4565d-9182-4622-8d57-a8d5f8cbc162" providerId="ADAL" clId="{47B8BF6C-627A-476A-947D-7C1E4DF5EFE2}" dt="2025-03-14T10:17:16.268" v="1304" actId="20577"/>
          <ac:spMkLst>
            <pc:docMk/>
            <pc:sldMk cId="1542083239" sldId="2673"/>
            <ac:spMk id="7" creationId="{61B1EC04-AEF6-4D7D-A9DE-3D83F8C9E1E4}"/>
          </ac:spMkLst>
        </pc:spChg>
        <pc:spChg chg="mod">
          <ac:chgData name="Alex Blakeway" userId="42a4565d-9182-4622-8d57-a8d5f8cbc162" providerId="ADAL" clId="{47B8BF6C-627A-476A-947D-7C1E4DF5EFE2}" dt="2025-03-14T10:12:33.073" v="1092" actId="20577"/>
          <ac:spMkLst>
            <pc:docMk/>
            <pc:sldMk cId="1542083239" sldId="2673"/>
            <ac:spMk id="10" creationId="{4D260036-68A4-40E1-8E8E-E4427466BAB9}"/>
          </ac:spMkLst>
        </pc:spChg>
        <pc:spChg chg="mod">
          <ac:chgData name="Alex Blakeway" userId="42a4565d-9182-4622-8d57-a8d5f8cbc162" providerId="ADAL" clId="{47B8BF6C-627A-476A-947D-7C1E4DF5EFE2}" dt="2025-03-14T10:08:57.443" v="964" actId="14100"/>
          <ac:spMkLst>
            <pc:docMk/>
            <pc:sldMk cId="1542083239" sldId="2673"/>
            <ac:spMk id="14" creationId="{7157A7AD-5CFF-4EB7-B368-45E8D22464E4}"/>
          </ac:spMkLst>
        </pc:spChg>
        <pc:spChg chg="mod">
          <ac:chgData name="Alex Blakeway" userId="42a4565d-9182-4622-8d57-a8d5f8cbc162" providerId="ADAL" clId="{47B8BF6C-627A-476A-947D-7C1E4DF5EFE2}" dt="2025-03-14T10:13:02.748" v="1138" actId="20577"/>
          <ac:spMkLst>
            <pc:docMk/>
            <pc:sldMk cId="1542083239" sldId="2673"/>
            <ac:spMk id="28" creationId="{9897B7BD-FD3A-47EC-BDB7-E968808CD8ED}"/>
          </ac:spMkLst>
        </pc:spChg>
        <pc:spChg chg="mod">
          <ac:chgData name="Alex Blakeway" userId="42a4565d-9182-4622-8d57-a8d5f8cbc162" providerId="ADAL" clId="{47B8BF6C-627A-476A-947D-7C1E4DF5EFE2}" dt="2025-03-14T10:12:52.976" v="1121" actId="20577"/>
          <ac:spMkLst>
            <pc:docMk/>
            <pc:sldMk cId="1542083239" sldId="2673"/>
            <ac:spMk id="30" creationId="{AB8FE286-A8A2-4A04-81A0-DF9138111EE4}"/>
          </ac:spMkLst>
        </pc:spChg>
        <pc:spChg chg="mod">
          <ac:chgData name="Alex Blakeway" userId="42a4565d-9182-4622-8d57-a8d5f8cbc162" providerId="ADAL" clId="{47B8BF6C-627A-476A-947D-7C1E4DF5EFE2}" dt="2025-03-14T10:16:14.229" v="1210" actId="20577"/>
          <ac:spMkLst>
            <pc:docMk/>
            <pc:sldMk cId="1542083239" sldId="2673"/>
            <ac:spMk id="31" creationId="{3C5CF038-B6AB-40CB-9156-E291A0134093}"/>
          </ac:spMkLst>
        </pc:spChg>
        <pc:spChg chg="mod">
          <ac:chgData name="Alex Blakeway" userId="42a4565d-9182-4622-8d57-a8d5f8cbc162" providerId="ADAL" clId="{47B8BF6C-627A-476A-947D-7C1E4DF5EFE2}" dt="2025-03-14T10:17:24.764" v="1308" actId="20577"/>
          <ac:spMkLst>
            <pc:docMk/>
            <pc:sldMk cId="1542083239" sldId="2673"/>
            <ac:spMk id="32" creationId="{110C1264-EA76-4D60-B5FF-C13C7C4E13E8}"/>
          </ac:spMkLst>
        </pc:spChg>
        <pc:spChg chg="mod">
          <ac:chgData name="Alex Blakeway" userId="42a4565d-9182-4622-8d57-a8d5f8cbc162" providerId="ADAL" clId="{47B8BF6C-627A-476A-947D-7C1E4DF5EFE2}" dt="2025-03-14T10:20:29.337" v="1461" actId="14100"/>
          <ac:spMkLst>
            <pc:docMk/>
            <pc:sldMk cId="1542083239" sldId="2673"/>
            <ac:spMk id="40" creationId="{26163A55-CFD6-4050-AD69-F8623162E6DB}"/>
          </ac:spMkLst>
        </pc:spChg>
        <pc:spChg chg="mod">
          <ac:chgData name="Alex Blakeway" userId="42a4565d-9182-4622-8d57-a8d5f8cbc162" providerId="ADAL" clId="{47B8BF6C-627A-476A-947D-7C1E4DF5EFE2}" dt="2025-03-14T10:20:01.136" v="1430" actId="20577"/>
          <ac:spMkLst>
            <pc:docMk/>
            <pc:sldMk cId="1542083239" sldId="2673"/>
            <ac:spMk id="42" creationId="{A6E86FA1-1C78-4CFC-A9B3-7E363529A1A7}"/>
          </ac:spMkLst>
        </pc:spChg>
        <pc:spChg chg="mod">
          <ac:chgData name="Alex Blakeway" userId="42a4565d-9182-4622-8d57-a8d5f8cbc162" providerId="ADAL" clId="{47B8BF6C-627A-476A-947D-7C1E4DF5EFE2}" dt="2025-03-14T10:19:49.591" v="1413" actId="20577"/>
          <ac:spMkLst>
            <pc:docMk/>
            <pc:sldMk cId="1542083239" sldId="2673"/>
            <ac:spMk id="43" creationId="{27FAAA3E-8920-48B4-A067-3E2B5DAE124B}"/>
          </ac:spMkLst>
        </pc:spChg>
        <pc:spChg chg="mod">
          <ac:chgData name="Alex Blakeway" userId="42a4565d-9182-4622-8d57-a8d5f8cbc162" providerId="ADAL" clId="{47B8BF6C-627A-476A-947D-7C1E4DF5EFE2}" dt="2025-03-14T10:19:42.014" v="1407" actId="20577"/>
          <ac:spMkLst>
            <pc:docMk/>
            <pc:sldMk cId="1542083239" sldId="2673"/>
            <ac:spMk id="44" creationId="{87D797D1-634B-4B3D-B38D-1939539D2200}"/>
          </ac:spMkLst>
        </pc:spChg>
        <pc:spChg chg="mod">
          <ac:chgData name="Alex Blakeway" userId="42a4565d-9182-4622-8d57-a8d5f8cbc162" providerId="ADAL" clId="{47B8BF6C-627A-476A-947D-7C1E4DF5EFE2}" dt="2025-03-14T10:23:10.404" v="1517" actId="20577"/>
          <ac:spMkLst>
            <pc:docMk/>
            <pc:sldMk cId="1542083239" sldId="2673"/>
            <ac:spMk id="52" creationId="{EA3D7FF1-8529-46F7-A7EF-09AAB2371A60}"/>
          </ac:spMkLst>
        </pc:spChg>
        <pc:spChg chg="mod">
          <ac:chgData name="Alex Blakeway" userId="42a4565d-9182-4622-8d57-a8d5f8cbc162" providerId="ADAL" clId="{47B8BF6C-627A-476A-947D-7C1E4DF5EFE2}" dt="2025-03-14T10:23:47.438" v="1545" actId="20577"/>
          <ac:spMkLst>
            <pc:docMk/>
            <pc:sldMk cId="1542083239" sldId="2673"/>
            <ac:spMk id="54" creationId="{6425BD0D-4238-4698-8B3D-30432A67DEF7}"/>
          </ac:spMkLst>
        </pc:spChg>
        <pc:spChg chg="mod">
          <ac:chgData name="Alex Blakeway" userId="42a4565d-9182-4622-8d57-a8d5f8cbc162" providerId="ADAL" clId="{47B8BF6C-627A-476A-947D-7C1E4DF5EFE2}" dt="2025-03-14T10:21:43.387" v="1490" actId="404"/>
          <ac:spMkLst>
            <pc:docMk/>
            <pc:sldMk cId="1542083239" sldId="2673"/>
            <ac:spMk id="55" creationId="{5311ADCF-7121-42B9-AA29-FFFF8510AE7B}"/>
          </ac:spMkLst>
        </pc:spChg>
        <pc:spChg chg="mod">
          <ac:chgData name="Alex Blakeway" userId="42a4565d-9182-4622-8d57-a8d5f8cbc162" providerId="ADAL" clId="{47B8BF6C-627A-476A-947D-7C1E4DF5EFE2}" dt="2025-03-14T10:17:35.551" v="1314" actId="20577"/>
          <ac:spMkLst>
            <pc:docMk/>
            <pc:sldMk cId="1542083239" sldId="2673"/>
            <ac:spMk id="56" creationId="{E554974B-B2A8-4A20-A308-17EBCED8225D}"/>
          </ac:spMkLst>
        </pc:spChg>
        <pc:spChg chg="del">
          <ac:chgData name="Alex Blakeway" userId="42a4565d-9182-4622-8d57-a8d5f8cbc162" providerId="ADAL" clId="{47B8BF6C-627A-476A-947D-7C1E4DF5EFE2}" dt="2025-03-14T10:24:33.196" v="1603" actId="478"/>
          <ac:spMkLst>
            <pc:docMk/>
            <pc:sldMk cId="1542083239" sldId="2673"/>
            <ac:spMk id="57" creationId="{FE03237E-352D-49B2-AFBA-AA15EF579321}"/>
          </ac:spMkLst>
        </pc:spChg>
        <pc:spChg chg="mod">
          <ac:chgData name="Alex Blakeway" userId="42a4565d-9182-4622-8d57-a8d5f8cbc162" providerId="ADAL" clId="{47B8BF6C-627A-476A-947D-7C1E4DF5EFE2}" dt="2025-03-14T10:24:25.350" v="1602" actId="5793"/>
          <ac:spMkLst>
            <pc:docMk/>
            <pc:sldMk cId="1542083239" sldId="2673"/>
            <ac:spMk id="58" creationId="{55D263A7-BABB-4656-99B2-5C7ED84C023D}"/>
          </ac:spMkLst>
        </pc:spChg>
        <pc:graphicFrameChg chg="mod">
          <ac:chgData name="Alex Blakeway" userId="42a4565d-9182-4622-8d57-a8d5f8cbc162" providerId="ADAL" clId="{47B8BF6C-627A-476A-947D-7C1E4DF5EFE2}" dt="2025-03-14T10:15:45.108" v="1156"/>
          <ac:graphicFrameMkLst>
            <pc:docMk/>
            <pc:sldMk cId="1542083239" sldId="2673"/>
            <ac:graphicFrameMk id="22" creationId="{DC4F94D0-C283-4C1A-85DD-527A6F4A0F24}"/>
          </ac:graphicFrameMkLst>
        </pc:graphicFrameChg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074413683" sldId="2674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790907182" sldId="2675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1297480446" sldId="2676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179773563" sldId="2677"/>
        </pc:sldMkLst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3994923578" sldId="2678"/>
        </pc:sldMkLst>
      </pc:sldChg>
      <pc:sldChg chg="addSp delSp modSp mod ord modTransition">
        <pc:chgData name="Alex Blakeway" userId="42a4565d-9182-4622-8d57-a8d5f8cbc162" providerId="ADAL" clId="{47B8BF6C-627A-476A-947D-7C1E4DF5EFE2}" dt="2025-03-14T11:53:06.734" v="5093"/>
        <pc:sldMkLst>
          <pc:docMk/>
          <pc:sldMk cId="2449289044" sldId="2679"/>
        </pc:sldMkLst>
        <pc:spChg chg="del mod">
          <ac:chgData name="Alex Blakeway" userId="42a4565d-9182-4622-8d57-a8d5f8cbc162" providerId="ADAL" clId="{47B8BF6C-627A-476A-947D-7C1E4DF5EFE2}" dt="2025-03-14T09:36:18.314" v="188" actId="478"/>
          <ac:spMkLst>
            <pc:docMk/>
            <pc:sldMk cId="2449289044" sldId="2679"/>
            <ac:spMk id="2" creationId="{A73A3CE4-876C-2155-7661-84E4547ACE8C}"/>
          </ac:spMkLst>
        </pc:spChg>
        <pc:spChg chg="mod topLvl">
          <ac:chgData name="Alex Blakeway" userId="42a4565d-9182-4622-8d57-a8d5f8cbc162" providerId="ADAL" clId="{47B8BF6C-627A-476A-947D-7C1E4DF5EFE2}" dt="2025-03-14T09:45:22.324" v="330" actId="20577"/>
          <ac:spMkLst>
            <pc:docMk/>
            <pc:sldMk cId="2449289044" sldId="2679"/>
            <ac:spMk id="3" creationId="{279A2F38-8A5A-2B97-307C-A9474D52ADC5}"/>
          </ac:spMkLst>
        </pc:spChg>
        <pc:spChg chg="del mod topLvl">
          <ac:chgData name="Alex Blakeway" userId="42a4565d-9182-4622-8d57-a8d5f8cbc162" providerId="ADAL" clId="{47B8BF6C-627A-476A-947D-7C1E4DF5EFE2}" dt="2025-03-14T09:36:25.935" v="191" actId="478"/>
          <ac:spMkLst>
            <pc:docMk/>
            <pc:sldMk cId="2449289044" sldId="2679"/>
            <ac:spMk id="4" creationId="{5215AC3F-0EBE-52F2-F043-BF7C8FEE0407}"/>
          </ac:spMkLst>
        </pc:spChg>
        <pc:spChg chg="del">
          <ac:chgData name="Alex Blakeway" userId="42a4565d-9182-4622-8d57-a8d5f8cbc162" providerId="ADAL" clId="{47B8BF6C-627A-476A-947D-7C1E4DF5EFE2}" dt="2025-03-14T09:36:19.942" v="189" actId="478"/>
          <ac:spMkLst>
            <pc:docMk/>
            <pc:sldMk cId="2449289044" sldId="2679"/>
            <ac:spMk id="7" creationId="{81EEF139-FED7-B909-9884-16D67B976DAD}"/>
          </ac:spMkLst>
        </pc:spChg>
        <pc:spChg chg="mod">
          <ac:chgData name="Alex Blakeway" userId="42a4565d-9182-4622-8d57-a8d5f8cbc162" providerId="ADAL" clId="{47B8BF6C-627A-476A-947D-7C1E4DF5EFE2}" dt="2025-03-14T09:39:15.537" v="267"/>
          <ac:spMkLst>
            <pc:docMk/>
            <pc:sldMk cId="2449289044" sldId="2679"/>
            <ac:spMk id="8" creationId="{B1FD59AD-2E7A-EA7C-85C2-D1ACEB35FD76}"/>
          </ac:spMkLst>
        </pc:spChg>
        <pc:spChg chg="mod">
          <ac:chgData name="Alex Blakeway" userId="42a4565d-9182-4622-8d57-a8d5f8cbc162" providerId="ADAL" clId="{47B8BF6C-627A-476A-947D-7C1E4DF5EFE2}" dt="2025-03-14T11:36:02.886" v="4925" actId="1035"/>
          <ac:spMkLst>
            <pc:docMk/>
            <pc:sldMk cId="2449289044" sldId="2679"/>
            <ac:spMk id="9" creationId="{7470D4F5-B117-AC3B-6B18-9347F0EB1FA3}"/>
          </ac:spMkLst>
        </pc:spChg>
        <pc:spChg chg="mod">
          <ac:chgData name="Alex Blakeway" userId="42a4565d-9182-4622-8d57-a8d5f8cbc162" providerId="ADAL" clId="{47B8BF6C-627A-476A-947D-7C1E4DF5EFE2}" dt="2025-03-14T09:39:15.537" v="267"/>
          <ac:spMkLst>
            <pc:docMk/>
            <pc:sldMk cId="2449289044" sldId="2679"/>
            <ac:spMk id="10" creationId="{7279677C-2E78-BF9F-63F7-3309CD5396DE}"/>
          </ac:spMkLst>
        </pc:spChg>
        <pc:spChg chg="mod">
          <ac:chgData name="Alex Blakeway" userId="42a4565d-9182-4622-8d57-a8d5f8cbc162" providerId="ADAL" clId="{47B8BF6C-627A-476A-947D-7C1E4DF5EFE2}" dt="2025-03-14T09:39:15.537" v="267"/>
          <ac:spMkLst>
            <pc:docMk/>
            <pc:sldMk cId="2449289044" sldId="2679"/>
            <ac:spMk id="11" creationId="{F9F3DC1F-4D5A-0B81-CC6C-DC20983D3168}"/>
          </ac:spMkLst>
        </pc:spChg>
        <pc:spChg chg="mod">
          <ac:chgData name="Alex Blakeway" userId="42a4565d-9182-4622-8d57-a8d5f8cbc162" providerId="ADAL" clId="{47B8BF6C-627A-476A-947D-7C1E4DF5EFE2}" dt="2025-03-14T09:39:15.537" v="267"/>
          <ac:spMkLst>
            <pc:docMk/>
            <pc:sldMk cId="2449289044" sldId="2679"/>
            <ac:spMk id="12" creationId="{A7266A63-E630-7D50-B206-DE94E3D16DF4}"/>
          </ac:spMkLst>
        </pc:spChg>
        <pc:spChg chg="mod">
          <ac:chgData name="Alex Blakeway" userId="42a4565d-9182-4622-8d57-a8d5f8cbc162" providerId="ADAL" clId="{47B8BF6C-627A-476A-947D-7C1E4DF5EFE2}" dt="2025-03-14T09:39:15.537" v="267"/>
          <ac:spMkLst>
            <pc:docMk/>
            <pc:sldMk cId="2449289044" sldId="2679"/>
            <ac:spMk id="14" creationId="{70EDA5A1-5A3A-8DC6-98C0-DC733445CB1B}"/>
          </ac:spMkLst>
        </pc:spChg>
        <pc:spChg chg="mod">
          <ac:chgData name="Alex Blakeway" userId="42a4565d-9182-4622-8d57-a8d5f8cbc162" providerId="ADAL" clId="{47B8BF6C-627A-476A-947D-7C1E4DF5EFE2}" dt="2025-03-14T09:40:35.142" v="272" actId="1035"/>
          <ac:spMkLst>
            <pc:docMk/>
            <pc:sldMk cId="2449289044" sldId="2679"/>
            <ac:spMk id="20" creationId="{36EB960B-DAB4-0D2C-6214-19540B657249}"/>
          </ac:spMkLst>
        </pc:spChg>
        <pc:spChg chg="mod">
          <ac:chgData name="Alex Blakeway" userId="42a4565d-9182-4622-8d57-a8d5f8cbc162" providerId="ADAL" clId="{47B8BF6C-627A-476A-947D-7C1E4DF5EFE2}" dt="2025-03-14T09:45:04.333" v="321" actId="20577"/>
          <ac:spMkLst>
            <pc:docMk/>
            <pc:sldMk cId="2449289044" sldId="2679"/>
            <ac:spMk id="21" creationId="{4385D7BF-4ECE-9D6E-1D7C-AAAE56CF43A7}"/>
          </ac:spMkLst>
        </pc:spChg>
        <pc:spChg chg="mod">
          <ac:chgData name="Alex Blakeway" userId="42a4565d-9182-4622-8d57-a8d5f8cbc162" providerId="ADAL" clId="{47B8BF6C-627A-476A-947D-7C1E4DF5EFE2}" dt="2025-03-14T09:40:42.205" v="277" actId="1036"/>
          <ac:spMkLst>
            <pc:docMk/>
            <pc:sldMk cId="2449289044" sldId="2679"/>
            <ac:spMk id="22" creationId="{DBFB6A4B-F533-8680-E3F2-999BC525BC0A}"/>
          </ac:spMkLst>
        </pc:spChg>
        <pc:spChg chg="mod">
          <ac:chgData name="Alex Blakeway" userId="42a4565d-9182-4622-8d57-a8d5f8cbc162" providerId="ADAL" clId="{47B8BF6C-627A-476A-947D-7C1E4DF5EFE2}" dt="2025-03-14T09:39:15.537" v="267"/>
          <ac:spMkLst>
            <pc:docMk/>
            <pc:sldMk cId="2449289044" sldId="2679"/>
            <ac:spMk id="23" creationId="{DBA08B30-9137-07DD-A574-22ECDCD27244}"/>
          </ac:spMkLst>
        </pc:spChg>
        <pc:spChg chg="mod">
          <ac:chgData name="Alex Blakeway" userId="42a4565d-9182-4622-8d57-a8d5f8cbc162" providerId="ADAL" clId="{47B8BF6C-627A-476A-947D-7C1E4DF5EFE2}" dt="2025-03-14T09:40:14.675" v="271" actId="1035"/>
          <ac:spMkLst>
            <pc:docMk/>
            <pc:sldMk cId="2449289044" sldId="2679"/>
            <ac:spMk id="24" creationId="{4F6CA909-F396-4830-763C-AABFCE2AC5A1}"/>
          </ac:spMkLst>
        </pc:spChg>
        <pc:spChg chg="mod">
          <ac:chgData name="Alex Blakeway" userId="42a4565d-9182-4622-8d57-a8d5f8cbc162" providerId="ADAL" clId="{47B8BF6C-627A-476A-947D-7C1E4DF5EFE2}" dt="2025-03-14T09:39:15.537" v="267"/>
          <ac:spMkLst>
            <pc:docMk/>
            <pc:sldMk cId="2449289044" sldId="2679"/>
            <ac:spMk id="25" creationId="{20A119D8-E146-12BE-E272-61A2972316B9}"/>
          </ac:spMkLst>
        </pc:spChg>
        <pc:spChg chg="mod">
          <ac:chgData name="Alex Blakeway" userId="42a4565d-9182-4622-8d57-a8d5f8cbc162" providerId="ADAL" clId="{47B8BF6C-627A-476A-947D-7C1E4DF5EFE2}" dt="2025-03-14T09:40:09.047" v="269" actId="1035"/>
          <ac:spMkLst>
            <pc:docMk/>
            <pc:sldMk cId="2449289044" sldId="2679"/>
            <ac:spMk id="26" creationId="{3F11CC9C-28D3-E33B-2576-59BBB3504635}"/>
          </ac:spMkLst>
        </pc:spChg>
        <pc:grpChg chg="del">
          <ac:chgData name="Alex Blakeway" userId="42a4565d-9182-4622-8d57-a8d5f8cbc162" providerId="ADAL" clId="{47B8BF6C-627A-476A-947D-7C1E4DF5EFE2}" dt="2025-03-14T09:36:25.935" v="191" actId="478"/>
          <ac:grpSpMkLst>
            <pc:docMk/>
            <pc:sldMk cId="2449289044" sldId="2679"/>
            <ac:grpSpMk id="5" creationId="{E9BD2B8E-EF5A-EEC0-F1A9-ACD584B0B168}"/>
          </ac:grpSpMkLst>
        </pc:grpChg>
        <pc:grpChg chg="del">
          <ac:chgData name="Alex Blakeway" userId="42a4565d-9182-4622-8d57-a8d5f8cbc162" providerId="ADAL" clId="{47B8BF6C-627A-476A-947D-7C1E4DF5EFE2}" dt="2025-03-14T09:36:16.996" v="186" actId="478"/>
          <ac:grpSpMkLst>
            <pc:docMk/>
            <pc:sldMk cId="2449289044" sldId="2679"/>
            <ac:grpSpMk id="16" creationId="{96DCDFB2-DE16-9461-F56C-48DBEF283698}"/>
          </ac:grpSpMkLst>
        </pc:grpChg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2108465898" sldId="2680"/>
        </pc:sldMkLst>
      </pc:sldChg>
      <pc:sldChg chg="addSp delSp modSp mod ord modTransition">
        <pc:chgData name="Alex Blakeway" userId="42a4565d-9182-4622-8d57-a8d5f8cbc162" providerId="ADAL" clId="{47B8BF6C-627A-476A-947D-7C1E4DF5EFE2}" dt="2025-03-14T11:53:06.734" v="5093"/>
        <pc:sldMkLst>
          <pc:docMk/>
          <pc:sldMk cId="3671060301" sldId="2681"/>
        </pc:sldMkLst>
        <pc:spChg chg="del mod">
          <ac:chgData name="Alex Blakeway" userId="42a4565d-9182-4622-8d57-a8d5f8cbc162" providerId="ADAL" clId="{47B8BF6C-627A-476A-947D-7C1E4DF5EFE2}" dt="2025-03-14T09:52:07.321" v="701" actId="478"/>
          <ac:spMkLst>
            <pc:docMk/>
            <pc:sldMk cId="3671060301" sldId="2681"/>
            <ac:spMk id="2" creationId="{D1B2054A-BEC8-749B-64BD-CA61D4C93FD7}"/>
          </ac:spMkLst>
        </pc:spChg>
        <pc:spChg chg="mod">
          <ac:chgData name="Alex Blakeway" userId="42a4565d-9182-4622-8d57-a8d5f8cbc162" providerId="ADAL" clId="{47B8BF6C-627A-476A-947D-7C1E4DF5EFE2}" dt="2025-03-14T09:52:11.750" v="703" actId="20577"/>
          <ac:spMkLst>
            <pc:docMk/>
            <pc:sldMk cId="3671060301" sldId="2681"/>
            <ac:spMk id="3" creationId="{DE8AABFD-F76A-D9AB-5712-F2EA1A519873}"/>
          </ac:spMkLst>
        </pc:spChg>
        <pc:spChg chg="mod">
          <ac:chgData name="Alex Blakeway" userId="42a4565d-9182-4622-8d57-a8d5f8cbc162" providerId="ADAL" clId="{47B8BF6C-627A-476A-947D-7C1E4DF5EFE2}" dt="2025-03-14T09:53:48.498" v="769" actId="14100"/>
          <ac:spMkLst>
            <pc:docMk/>
            <pc:sldMk cId="3671060301" sldId="2681"/>
            <ac:spMk id="4" creationId="{A446091B-2C33-A7E2-0D64-E7EFE988D483}"/>
          </ac:spMkLst>
        </pc:spChg>
        <pc:spChg chg="del">
          <ac:chgData name="Alex Blakeway" userId="42a4565d-9182-4622-8d57-a8d5f8cbc162" providerId="ADAL" clId="{47B8BF6C-627A-476A-947D-7C1E4DF5EFE2}" dt="2025-03-14T09:53:59.120" v="770" actId="478"/>
          <ac:spMkLst>
            <pc:docMk/>
            <pc:sldMk cId="3671060301" sldId="2681"/>
            <ac:spMk id="7" creationId="{8E88B03A-3B77-9153-EF8B-CA91250436FB}"/>
          </ac:spMkLst>
        </pc:spChg>
        <pc:grpChg chg="mod">
          <ac:chgData name="Alex Blakeway" userId="42a4565d-9182-4622-8d57-a8d5f8cbc162" providerId="ADAL" clId="{47B8BF6C-627A-476A-947D-7C1E4DF5EFE2}" dt="2025-03-14T09:52:00.192" v="699" actId="14100"/>
          <ac:grpSpMkLst>
            <pc:docMk/>
            <pc:sldMk cId="3671060301" sldId="2681"/>
            <ac:grpSpMk id="5" creationId="{49767EFC-A499-3E2D-EC4E-D2CE9C29746B}"/>
          </ac:grpSpMkLst>
        </pc:grpChg>
        <pc:grpChg chg="del">
          <ac:chgData name="Alex Blakeway" userId="42a4565d-9182-4622-8d57-a8d5f8cbc162" providerId="ADAL" clId="{47B8BF6C-627A-476A-947D-7C1E4DF5EFE2}" dt="2025-03-14T09:54:01.743" v="771" actId="478"/>
          <ac:grpSpMkLst>
            <pc:docMk/>
            <pc:sldMk cId="3671060301" sldId="2681"/>
            <ac:grpSpMk id="16" creationId="{3FD9E088-7184-57E2-7939-12E2D7BF6A74}"/>
          </ac:grpSpMkLst>
        </pc:grpChg>
        <pc:picChg chg="add mod">
          <ac:chgData name="Alex Blakeway" userId="42a4565d-9182-4622-8d57-a8d5f8cbc162" providerId="ADAL" clId="{47B8BF6C-627A-476A-947D-7C1E4DF5EFE2}" dt="2025-03-14T09:54:11.984" v="773" actId="1076"/>
          <ac:picMkLst>
            <pc:docMk/>
            <pc:sldMk cId="3671060301" sldId="2681"/>
            <ac:picMk id="6" creationId="{2E4E4AB3-FFBC-B2F3-468F-427D2079FB77}"/>
          </ac:picMkLst>
        </pc:picChg>
      </pc:sldChg>
      <pc:sldChg chg="addSp delSp modSp mod ord modTransition">
        <pc:chgData name="Alex Blakeway" userId="42a4565d-9182-4622-8d57-a8d5f8cbc162" providerId="ADAL" clId="{47B8BF6C-627A-476A-947D-7C1E4DF5EFE2}" dt="2025-03-14T12:05:51.543" v="5195" actId="20577"/>
        <pc:sldMkLst>
          <pc:docMk/>
          <pc:sldMk cId="3578177264" sldId="2682"/>
        </pc:sldMkLst>
        <pc:spChg chg="del">
          <ac:chgData name="Alex Blakeway" userId="42a4565d-9182-4622-8d57-a8d5f8cbc162" providerId="ADAL" clId="{47B8BF6C-627A-476A-947D-7C1E4DF5EFE2}" dt="2025-03-14T11:09:44.765" v="3679" actId="478"/>
          <ac:spMkLst>
            <pc:docMk/>
            <pc:sldMk cId="3578177264" sldId="2682"/>
            <ac:spMk id="2" creationId="{2B1340C1-25B0-1574-B832-FE4723F828A4}"/>
          </ac:spMkLst>
        </pc:spChg>
        <pc:spChg chg="mod">
          <ac:chgData name="Alex Blakeway" userId="42a4565d-9182-4622-8d57-a8d5f8cbc162" providerId="ADAL" clId="{47B8BF6C-627A-476A-947D-7C1E4DF5EFE2}" dt="2025-03-14T11:10:39.408" v="3681" actId="20577"/>
          <ac:spMkLst>
            <pc:docMk/>
            <pc:sldMk cId="3578177264" sldId="2682"/>
            <ac:spMk id="3" creationId="{4BC58BC6-0AD6-B486-945D-A2B55EE8992C}"/>
          </ac:spMkLst>
        </pc:spChg>
        <pc:spChg chg="mod">
          <ac:chgData name="Alex Blakeway" userId="42a4565d-9182-4622-8d57-a8d5f8cbc162" providerId="ADAL" clId="{47B8BF6C-627A-476A-947D-7C1E4DF5EFE2}" dt="2025-03-14T11:07:21.294" v="3449" actId="14100"/>
          <ac:spMkLst>
            <pc:docMk/>
            <pc:sldMk cId="3578177264" sldId="2682"/>
            <ac:spMk id="4" creationId="{8887993B-17D0-9796-B167-2B4A05B055AB}"/>
          </ac:spMkLst>
        </pc:spChg>
        <pc:spChg chg="add mod">
          <ac:chgData name="Alex Blakeway" userId="42a4565d-9182-4622-8d57-a8d5f8cbc162" providerId="ADAL" clId="{47B8BF6C-627A-476A-947D-7C1E4DF5EFE2}" dt="2025-03-14T11:47:17.403" v="5044" actId="20577"/>
          <ac:spMkLst>
            <pc:docMk/>
            <pc:sldMk cId="3578177264" sldId="2682"/>
            <ac:spMk id="6" creationId="{967137BB-F0E1-7C07-DA0A-369ECF729411}"/>
          </ac:spMkLst>
        </pc:spChg>
        <pc:spChg chg="del">
          <ac:chgData name="Alex Blakeway" userId="42a4565d-9182-4622-8d57-a8d5f8cbc162" providerId="ADAL" clId="{47B8BF6C-627A-476A-947D-7C1E4DF5EFE2}" dt="2025-03-14T11:08:05.107" v="3490" actId="478"/>
          <ac:spMkLst>
            <pc:docMk/>
            <pc:sldMk cId="3578177264" sldId="2682"/>
            <ac:spMk id="7" creationId="{542F062D-8F0D-DB4A-0F7E-4B42CAA801EE}"/>
          </ac:spMkLst>
        </pc:spChg>
        <pc:spChg chg="mod">
          <ac:chgData name="Alex Blakeway" userId="42a4565d-9182-4622-8d57-a8d5f8cbc162" providerId="ADAL" clId="{47B8BF6C-627A-476A-947D-7C1E4DF5EFE2}" dt="2025-03-14T12:05:51.543" v="5195" actId="20577"/>
          <ac:spMkLst>
            <pc:docMk/>
            <pc:sldMk cId="3578177264" sldId="2682"/>
            <ac:spMk id="17" creationId="{75A54E12-120B-3A42-CD31-882D492B5180}"/>
          </ac:spMkLst>
        </pc:spChg>
        <pc:grpChg chg="mod">
          <ac:chgData name="Alex Blakeway" userId="42a4565d-9182-4622-8d57-a8d5f8cbc162" providerId="ADAL" clId="{47B8BF6C-627A-476A-947D-7C1E4DF5EFE2}" dt="2025-03-14T11:08:11.379" v="3491" actId="1076"/>
          <ac:grpSpMkLst>
            <pc:docMk/>
            <pc:sldMk cId="3578177264" sldId="2682"/>
            <ac:grpSpMk id="16" creationId="{7E2BF7AA-32A9-E269-AEC9-001A44C8876C}"/>
          </ac:grpSpMkLst>
        </pc:grpChg>
        <pc:cxnChg chg="mod">
          <ac:chgData name="Alex Blakeway" userId="42a4565d-9182-4622-8d57-a8d5f8cbc162" providerId="ADAL" clId="{47B8BF6C-627A-476A-947D-7C1E4DF5EFE2}" dt="2025-03-14T11:08:11.379" v="3491" actId="1076"/>
          <ac:cxnSpMkLst>
            <pc:docMk/>
            <pc:sldMk cId="3578177264" sldId="2682"/>
            <ac:cxnSpMk id="18" creationId="{CA335923-6EDA-A821-936C-C860E06B5339}"/>
          </ac:cxnSpMkLst>
        </pc:cxnChg>
      </pc:sldChg>
      <pc:sldChg chg="addSp delSp modSp mod ord modTransition">
        <pc:chgData name="Alex Blakeway" userId="42a4565d-9182-4622-8d57-a8d5f8cbc162" providerId="ADAL" clId="{47B8BF6C-627A-476A-947D-7C1E4DF5EFE2}" dt="2025-03-14T11:53:06.734" v="5093"/>
        <pc:sldMkLst>
          <pc:docMk/>
          <pc:sldMk cId="3625984317" sldId="2683"/>
        </pc:sldMkLst>
        <pc:spChg chg="del">
          <ac:chgData name="Alex Blakeway" userId="42a4565d-9182-4622-8d57-a8d5f8cbc162" providerId="ADAL" clId="{47B8BF6C-627A-476A-947D-7C1E4DF5EFE2}" dt="2025-03-14T09:59:57.718" v="915" actId="478"/>
          <ac:spMkLst>
            <pc:docMk/>
            <pc:sldMk cId="3625984317" sldId="2683"/>
            <ac:spMk id="2" creationId="{C06B88F8-847D-9B31-1288-705B4702D872}"/>
          </ac:spMkLst>
        </pc:spChg>
        <pc:spChg chg="mod">
          <ac:chgData name="Alex Blakeway" userId="42a4565d-9182-4622-8d57-a8d5f8cbc162" providerId="ADAL" clId="{47B8BF6C-627A-476A-947D-7C1E4DF5EFE2}" dt="2025-03-14T09:58:50.279" v="809" actId="20577"/>
          <ac:spMkLst>
            <pc:docMk/>
            <pc:sldMk cId="3625984317" sldId="2683"/>
            <ac:spMk id="3" creationId="{7FA56525-814A-C0BA-0C8C-D5B9B1AA7345}"/>
          </ac:spMkLst>
        </pc:spChg>
        <pc:spChg chg="mod">
          <ac:chgData name="Alex Blakeway" userId="42a4565d-9182-4622-8d57-a8d5f8cbc162" providerId="ADAL" clId="{47B8BF6C-627A-476A-947D-7C1E4DF5EFE2}" dt="2025-03-14T09:59:38.245" v="901" actId="20577"/>
          <ac:spMkLst>
            <pc:docMk/>
            <pc:sldMk cId="3625984317" sldId="2683"/>
            <ac:spMk id="4" creationId="{6110928E-BC0F-C2FB-C3DF-BF3638074235}"/>
          </ac:spMkLst>
        </pc:spChg>
        <pc:spChg chg="del">
          <ac:chgData name="Alex Blakeway" userId="42a4565d-9182-4622-8d57-a8d5f8cbc162" providerId="ADAL" clId="{47B8BF6C-627A-476A-947D-7C1E4DF5EFE2}" dt="2025-03-14T10:00:01.632" v="917" actId="478"/>
          <ac:spMkLst>
            <pc:docMk/>
            <pc:sldMk cId="3625984317" sldId="2683"/>
            <ac:spMk id="7" creationId="{E7CF374A-7399-1000-C16D-37DB3232E2C8}"/>
          </ac:spMkLst>
        </pc:spChg>
        <pc:spChg chg="del">
          <ac:chgData name="Alex Blakeway" userId="42a4565d-9182-4622-8d57-a8d5f8cbc162" providerId="ADAL" clId="{47B8BF6C-627A-476A-947D-7C1E4DF5EFE2}" dt="2025-03-14T09:59:59.806" v="916" actId="478"/>
          <ac:spMkLst>
            <pc:docMk/>
            <pc:sldMk cId="3625984317" sldId="2683"/>
            <ac:spMk id="17" creationId="{AA6C5DA3-1F07-F2FE-0855-F5157E26C755}"/>
          </ac:spMkLst>
        </pc:spChg>
        <pc:grpChg chg="del mod">
          <ac:chgData name="Alex Blakeway" userId="42a4565d-9182-4622-8d57-a8d5f8cbc162" providerId="ADAL" clId="{47B8BF6C-627A-476A-947D-7C1E4DF5EFE2}" dt="2025-03-14T09:59:59.806" v="916" actId="478"/>
          <ac:grpSpMkLst>
            <pc:docMk/>
            <pc:sldMk cId="3625984317" sldId="2683"/>
            <ac:grpSpMk id="16" creationId="{EC26ED6E-DFAC-4383-BF24-9DBA3C1FB3E4}"/>
          </ac:grpSpMkLst>
        </pc:grpChg>
        <pc:graphicFrameChg chg="add mod">
          <ac:chgData name="Alex Blakeway" userId="42a4565d-9182-4622-8d57-a8d5f8cbc162" providerId="ADAL" clId="{47B8BF6C-627A-476A-947D-7C1E4DF5EFE2}" dt="2025-03-14T10:02:40.410" v="922" actId="12788"/>
          <ac:graphicFrameMkLst>
            <pc:docMk/>
            <pc:sldMk cId="3625984317" sldId="2683"/>
            <ac:graphicFrameMk id="6" creationId="{D19984C6-7650-51ED-5093-FA8413591E1F}"/>
          </ac:graphicFrameMkLst>
        </pc:graphicFrameChg>
        <pc:cxnChg chg="mod">
          <ac:chgData name="Alex Blakeway" userId="42a4565d-9182-4622-8d57-a8d5f8cbc162" providerId="ADAL" clId="{47B8BF6C-627A-476A-947D-7C1E4DF5EFE2}" dt="2025-03-14T10:02:48.504" v="923" actId="1076"/>
          <ac:cxnSpMkLst>
            <pc:docMk/>
            <pc:sldMk cId="3625984317" sldId="2683"/>
            <ac:cxnSpMk id="18" creationId="{5ADD03EF-95BE-F43B-1994-A5A0739A2C9B}"/>
          </ac:cxnSpMkLst>
        </pc:cxnChg>
      </pc:sldChg>
      <pc:sldChg chg="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1551601001" sldId="2684"/>
        </pc:sldMkLst>
        <pc:spChg chg="mod">
          <ac:chgData name="Alex Blakeway" userId="42a4565d-9182-4622-8d57-a8d5f8cbc162" providerId="ADAL" clId="{47B8BF6C-627A-476A-947D-7C1E4DF5EFE2}" dt="2025-03-14T10:03:08.005" v="925" actId="20577"/>
          <ac:spMkLst>
            <pc:docMk/>
            <pc:sldMk cId="1551601001" sldId="2684"/>
            <ac:spMk id="3" creationId="{8929C6B9-725F-DE29-E046-32168D107330}"/>
          </ac:spMkLst>
        </pc:spChg>
      </pc:sldChg>
      <pc:sldChg chg="del">
        <pc:chgData name="Alex Blakeway" userId="42a4565d-9182-4622-8d57-a8d5f8cbc162" providerId="ADAL" clId="{47B8BF6C-627A-476A-947D-7C1E4DF5EFE2}" dt="2025-03-14T11:32:52.826" v="4923" actId="47"/>
        <pc:sldMkLst>
          <pc:docMk/>
          <pc:sldMk cId="588987183" sldId="2685"/>
        </pc:sldMkLst>
      </pc:sldChg>
      <pc:sldChg chg="addSp delSp modSp mod ord modTransition">
        <pc:chgData name="Alex Blakeway" userId="42a4565d-9182-4622-8d57-a8d5f8cbc162" providerId="ADAL" clId="{47B8BF6C-627A-476A-947D-7C1E4DF5EFE2}" dt="2025-03-14T12:03:26.945" v="5160" actId="20577"/>
        <pc:sldMkLst>
          <pc:docMk/>
          <pc:sldMk cId="2918039852" sldId="2686"/>
        </pc:sldMkLst>
        <pc:spChg chg="del">
          <ac:chgData name="Alex Blakeway" userId="42a4565d-9182-4622-8d57-a8d5f8cbc162" providerId="ADAL" clId="{47B8BF6C-627A-476A-947D-7C1E4DF5EFE2}" dt="2025-03-14T10:30:17.540" v="1851" actId="931"/>
          <ac:spMkLst>
            <pc:docMk/>
            <pc:sldMk cId="2918039852" sldId="2686"/>
            <ac:spMk id="3" creationId="{779CFB24-AFEB-038F-12BE-5A8D0E516F5C}"/>
          </ac:spMkLst>
        </pc:spChg>
        <pc:spChg chg="mod">
          <ac:chgData name="Alex Blakeway" userId="42a4565d-9182-4622-8d57-a8d5f8cbc162" providerId="ADAL" clId="{47B8BF6C-627A-476A-947D-7C1E4DF5EFE2}" dt="2025-03-14T10:27:36.384" v="1645" actId="20577"/>
          <ac:spMkLst>
            <pc:docMk/>
            <pc:sldMk cId="2918039852" sldId="2686"/>
            <ac:spMk id="17" creationId="{7585C52B-52E5-B76C-0C5F-D11BF740C7FD}"/>
          </ac:spMkLst>
        </pc:spChg>
        <pc:spChg chg="mod">
          <ac:chgData name="Alex Blakeway" userId="42a4565d-9182-4622-8d57-a8d5f8cbc162" providerId="ADAL" clId="{47B8BF6C-627A-476A-947D-7C1E4DF5EFE2}" dt="2025-03-14T11:40:19.372" v="4951" actId="14100"/>
          <ac:spMkLst>
            <pc:docMk/>
            <pc:sldMk cId="2918039852" sldId="2686"/>
            <ac:spMk id="18" creationId="{CEF91349-709F-1B22-70AD-D4AFE2DFF69C}"/>
          </ac:spMkLst>
        </pc:spChg>
        <pc:spChg chg="mod">
          <ac:chgData name="Alex Blakeway" userId="42a4565d-9182-4622-8d57-a8d5f8cbc162" providerId="ADAL" clId="{47B8BF6C-627A-476A-947D-7C1E4DF5EFE2}" dt="2025-03-14T12:03:26.945" v="5160" actId="20577"/>
          <ac:spMkLst>
            <pc:docMk/>
            <pc:sldMk cId="2918039852" sldId="2686"/>
            <ac:spMk id="26" creationId="{B3FA3FF3-29ED-5511-7050-5046CDFAE2E6}"/>
          </ac:spMkLst>
        </pc:spChg>
        <pc:spChg chg="del">
          <ac:chgData name="Alex Blakeway" userId="42a4565d-9182-4622-8d57-a8d5f8cbc162" providerId="ADAL" clId="{47B8BF6C-627A-476A-947D-7C1E4DF5EFE2}" dt="2025-03-14T12:01:57.073" v="5157" actId="478"/>
          <ac:spMkLst>
            <pc:docMk/>
            <pc:sldMk cId="2918039852" sldId="2686"/>
            <ac:spMk id="40" creationId="{4136929A-1FB8-F739-8B80-A8D81A75D74C}"/>
          </ac:spMkLst>
        </pc:spChg>
        <pc:grpChg chg="mod">
          <ac:chgData name="Alex Blakeway" userId="42a4565d-9182-4622-8d57-a8d5f8cbc162" providerId="ADAL" clId="{47B8BF6C-627A-476A-947D-7C1E4DF5EFE2}" dt="2025-03-14T10:28:35.091" v="1759" actId="1076"/>
          <ac:grpSpMkLst>
            <pc:docMk/>
            <pc:sldMk cId="2918039852" sldId="2686"/>
            <ac:grpSpMk id="42" creationId="{661C5CA3-1405-4E5D-1B53-F49286BFD591}"/>
          </ac:grpSpMkLst>
        </pc:grpChg>
        <pc:picChg chg="add mod">
          <ac:chgData name="Alex Blakeway" userId="42a4565d-9182-4622-8d57-a8d5f8cbc162" providerId="ADAL" clId="{47B8BF6C-627A-476A-947D-7C1E4DF5EFE2}" dt="2025-03-14T10:30:55.736" v="1854" actId="14826"/>
          <ac:picMkLst>
            <pc:docMk/>
            <pc:sldMk cId="2918039852" sldId="2686"/>
            <ac:picMk id="4" creationId="{36E4043D-0978-E09D-ABA0-885937508FF8}"/>
          </ac:picMkLst>
        </pc:picChg>
        <pc:cxnChg chg="mod">
          <ac:chgData name="Alex Blakeway" userId="42a4565d-9182-4622-8d57-a8d5f8cbc162" providerId="ADAL" clId="{47B8BF6C-627A-476A-947D-7C1E4DF5EFE2}" dt="2025-03-14T10:31:19.924" v="1856" actId="1038"/>
          <ac:cxnSpMkLst>
            <pc:docMk/>
            <pc:sldMk cId="2918039852" sldId="2686"/>
            <ac:cxnSpMk id="37" creationId="{49AD3E4E-498F-46F1-6312-54EB7F271A07}"/>
          </ac:cxnSpMkLst>
        </pc:cxnChg>
      </pc:sldChg>
      <pc:sldChg chg="addSp delSp modSp mod modTransition">
        <pc:chgData name="Alex Blakeway" userId="42a4565d-9182-4622-8d57-a8d5f8cbc162" providerId="ADAL" clId="{47B8BF6C-627A-476A-947D-7C1E4DF5EFE2}" dt="2025-03-14T12:03:53.520" v="5161" actId="20577"/>
        <pc:sldMkLst>
          <pc:docMk/>
          <pc:sldMk cId="1986733621" sldId="2687"/>
        </pc:sldMkLst>
        <pc:spChg chg="mod">
          <ac:chgData name="Alex Blakeway" userId="42a4565d-9182-4622-8d57-a8d5f8cbc162" providerId="ADAL" clId="{47B8BF6C-627A-476A-947D-7C1E4DF5EFE2}" dt="2025-03-14T12:03:53.520" v="5161" actId="20577"/>
          <ac:spMkLst>
            <pc:docMk/>
            <pc:sldMk cId="1986733621" sldId="2687"/>
            <ac:spMk id="4" creationId="{9D32A8A0-5836-21C6-C002-D0E9B7085D88}"/>
          </ac:spMkLst>
        </pc:spChg>
        <pc:spChg chg="del">
          <ac:chgData name="Alex Blakeway" userId="42a4565d-9182-4622-8d57-a8d5f8cbc162" providerId="ADAL" clId="{47B8BF6C-627A-476A-947D-7C1E4DF5EFE2}" dt="2025-03-14T10:32:44.052" v="1857" actId="931"/>
          <ac:spMkLst>
            <pc:docMk/>
            <pc:sldMk cId="1986733621" sldId="2687"/>
            <ac:spMk id="5" creationId="{C4BB4F78-CDD7-8772-6333-AF1EDBA78331}"/>
          </ac:spMkLst>
        </pc:spChg>
        <pc:picChg chg="add mod">
          <ac:chgData name="Alex Blakeway" userId="42a4565d-9182-4622-8d57-a8d5f8cbc162" providerId="ADAL" clId="{47B8BF6C-627A-476A-947D-7C1E4DF5EFE2}" dt="2025-03-14T10:33:23.289" v="1862" actId="1076"/>
          <ac:picMkLst>
            <pc:docMk/>
            <pc:sldMk cId="1986733621" sldId="2687"/>
            <ac:picMk id="6" creationId="{1C0CFE25-FF37-056A-9A23-41AAFC98A8A6}"/>
          </ac:picMkLst>
        </pc:picChg>
      </pc:sldChg>
      <pc:sldChg chg="addSp 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1535196010" sldId="2688"/>
        </pc:sldMkLst>
        <pc:spChg chg="del">
          <ac:chgData name="Alex Blakeway" userId="42a4565d-9182-4622-8d57-a8d5f8cbc162" providerId="ADAL" clId="{47B8BF6C-627A-476A-947D-7C1E4DF5EFE2}" dt="2025-03-14T10:33:55.189" v="1863" actId="931"/>
          <ac:spMkLst>
            <pc:docMk/>
            <pc:sldMk cId="1535196010" sldId="2688"/>
            <ac:spMk id="4" creationId="{51AB4C85-613A-30E4-B7A7-A2C1CAAC1758}"/>
          </ac:spMkLst>
        </pc:spChg>
        <pc:spChg chg="mod">
          <ac:chgData name="Alex Blakeway" userId="42a4565d-9182-4622-8d57-a8d5f8cbc162" providerId="ADAL" clId="{47B8BF6C-627A-476A-947D-7C1E4DF5EFE2}" dt="2025-03-14T11:41:18.354" v="4955"/>
          <ac:spMkLst>
            <pc:docMk/>
            <pc:sldMk cId="1535196010" sldId="2688"/>
            <ac:spMk id="6" creationId="{93DDE888-06AC-7ECB-DC7E-5158FB64C25C}"/>
          </ac:spMkLst>
        </pc:spChg>
        <pc:spChg chg="del">
          <ac:chgData name="Alex Blakeway" userId="42a4565d-9182-4622-8d57-a8d5f8cbc162" providerId="ADAL" clId="{47B8BF6C-627A-476A-947D-7C1E4DF5EFE2}" dt="2025-03-14T11:43:29.358" v="4960" actId="478"/>
          <ac:spMkLst>
            <pc:docMk/>
            <pc:sldMk cId="1535196010" sldId="2688"/>
            <ac:spMk id="13" creationId="{939C5C5B-3DE8-891B-B332-B1AD1BD56B01}"/>
          </ac:spMkLst>
        </pc:spChg>
        <pc:picChg chg="add mod">
          <ac:chgData name="Alex Blakeway" userId="42a4565d-9182-4622-8d57-a8d5f8cbc162" providerId="ADAL" clId="{47B8BF6C-627A-476A-947D-7C1E4DF5EFE2}" dt="2025-03-14T10:34:19.658" v="1866" actId="14826"/>
          <ac:picMkLst>
            <pc:docMk/>
            <pc:sldMk cId="1535196010" sldId="2688"/>
            <ac:picMk id="10" creationId="{D6586B35-803A-2D9F-DD2A-7A89FE1DEE00}"/>
          </ac:picMkLst>
        </pc:picChg>
      </pc:sldChg>
      <pc:sldChg chg="addSp 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1868343128" sldId="2689"/>
        </pc:sldMkLst>
        <pc:spChg chg="del">
          <ac:chgData name="Alex Blakeway" userId="42a4565d-9182-4622-8d57-a8d5f8cbc162" providerId="ADAL" clId="{47B8BF6C-627A-476A-947D-7C1E4DF5EFE2}" dt="2025-03-14T10:34:33.910" v="1867" actId="931"/>
          <ac:spMkLst>
            <pc:docMk/>
            <pc:sldMk cId="1868343128" sldId="2689"/>
            <ac:spMk id="4" creationId="{FAACA20F-E65D-3BDF-6282-B9E9F469496D}"/>
          </ac:spMkLst>
        </pc:spChg>
        <pc:spChg chg="mod">
          <ac:chgData name="Alex Blakeway" userId="42a4565d-9182-4622-8d57-a8d5f8cbc162" providerId="ADAL" clId="{47B8BF6C-627A-476A-947D-7C1E4DF5EFE2}" dt="2025-03-14T11:41:25.358" v="4957"/>
          <ac:spMkLst>
            <pc:docMk/>
            <pc:sldMk cId="1868343128" sldId="2689"/>
            <ac:spMk id="6" creationId="{04DD70B4-A60F-9642-974A-1C694BD8136D}"/>
          </ac:spMkLst>
        </pc:spChg>
        <pc:picChg chg="add mod">
          <ac:chgData name="Alex Blakeway" userId="42a4565d-9182-4622-8d57-a8d5f8cbc162" providerId="ADAL" clId="{47B8BF6C-627A-476A-947D-7C1E4DF5EFE2}" dt="2025-03-14T10:34:56.130" v="1870" actId="14826"/>
          <ac:picMkLst>
            <pc:docMk/>
            <pc:sldMk cId="1868343128" sldId="2689"/>
            <ac:picMk id="10" creationId="{2AF91610-45FC-5F01-0F62-4CA6F42C010E}"/>
          </ac:picMkLst>
        </pc:picChg>
      </pc:sldChg>
      <pc:sldChg chg="addSp 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4166951263" sldId="2690"/>
        </pc:sldMkLst>
        <pc:spChg chg="del">
          <ac:chgData name="Alex Blakeway" userId="42a4565d-9182-4622-8d57-a8d5f8cbc162" providerId="ADAL" clId="{47B8BF6C-627A-476A-947D-7C1E4DF5EFE2}" dt="2025-03-14T10:35:04.268" v="1871" actId="931"/>
          <ac:spMkLst>
            <pc:docMk/>
            <pc:sldMk cId="4166951263" sldId="2690"/>
            <ac:spMk id="4" creationId="{7F6A8B33-F799-FB3A-CD99-FF7DBD19B2B6}"/>
          </ac:spMkLst>
        </pc:spChg>
        <pc:spChg chg="mod">
          <ac:chgData name="Alex Blakeway" userId="42a4565d-9182-4622-8d57-a8d5f8cbc162" providerId="ADAL" clId="{47B8BF6C-627A-476A-947D-7C1E4DF5EFE2}" dt="2025-03-14T11:44:08.384" v="4962" actId="20577"/>
          <ac:spMkLst>
            <pc:docMk/>
            <pc:sldMk cId="4166951263" sldId="2690"/>
            <ac:spMk id="6" creationId="{656A7AF6-13A5-7302-F3F7-7D2C4F767C8C}"/>
          </ac:spMkLst>
        </pc:spChg>
        <pc:spChg chg="del">
          <ac:chgData name="Alex Blakeway" userId="42a4565d-9182-4622-8d57-a8d5f8cbc162" providerId="ADAL" clId="{47B8BF6C-627A-476A-947D-7C1E4DF5EFE2}" dt="2025-03-14T11:43:59.685" v="4961" actId="478"/>
          <ac:spMkLst>
            <pc:docMk/>
            <pc:sldMk cId="4166951263" sldId="2690"/>
            <ac:spMk id="17" creationId="{90010A25-5A15-2F83-97EF-443D8B74C62B}"/>
          </ac:spMkLst>
        </pc:spChg>
        <pc:picChg chg="add mod">
          <ac:chgData name="Alex Blakeway" userId="42a4565d-9182-4622-8d57-a8d5f8cbc162" providerId="ADAL" clId="{47B8BF6C-627A-476A-947D-7C1E4DF5EFE2}" dt="2025-03-14T10:36:34.246" v="1875" actId="14826"/>
          <ac:picMkLst>
            <pc:docMk/>
            <pc:sldMk cId="4166951263" sldId="2690"/>
            <ac:picMk id="10" creationId="{831B95D0-B0AD-713C-947E-896866ECB9B6}"/>
          </ac:picMkLst>
        </pc:picChg>
      </pc:sldChg>
      <pc:sldChg chg="addSp delSp modSp mod ord modTransition">
        <pc:chgData name="Alex Blakeway" userId="42a4565d-9182-4622-8d57-a8d5f8cbc162" providerId="ADAL" clId="{47B8BF6C-627A-476A-947D-7C1E4DF5EFE2}" dt="2025-03-14T11:53:06.734" v="5093"/>
        <pc:sldMkLst>
          <pc:docMk/>
          <pc:sldMk cId="490861193" sldId="2691"/>
        </pc:sldMkLst>
        <pc:spChg chg="mod">
          <ac:chgData name="Alex Blakeway" userId="42a4565d-9182-4622-8d57-a8d5f8cbc162" providerId="ADAL" clId="{47B8BF6C-627A-476A-947D-7C1E4DF5EFE2}" dt="2025-03-14T10:47:26.361" v="2724" actId="20577"/>
          <ac:spMkLst>
            <pc:docMk/>
            <pc:sldMk cId="490861193" sldId="2691"/>
            <ac:spMk id="3" creationId="{B30F620D-0CE6-55B2-DD1B-ED54DAE0B39C}"/>
          </ac:spMkLst>
        </pc:spChg>
        <pc:spChg chg="mod">
          <ac:chgData name="Alex Blakeway" userId="42a4565d-9182-4622-8d57-a8d5f8cbc162" providerId="ADAL" clId="{47B8BF6C-627A-476A-947D-7C1E4DF5EFE2}" dt="2025-03-14T11:44:22.649" v="4964" actId="14100"/>
          <ac:spMkLst>
            <pc:docMk/>
            <pc:sldMk cId="490861193" sldId="2691"/>
            <ac:spMk id="4" creationId="{FD012C16-5723-B616-8CD8-CDCD04E36FED}"/>
          </ac:spMkLst>
        </pc:spChg>
        <pc:spChg chg="del">
          <ac:chgData name="Alex Blakeway" userId="42a4565d-9182-4622-8d57-a8d5f8cbc162" providerId="ADAL" clId="{47B8BF6C-627A-476A-947D-7C1E4DF5EFE2}" dt="2025-03-14T11:44:26.753" v="4965" actId="478"/>
          <ac:spMkLst>
            <pc:docMk/>
            <pc:sldMk cId="490861193" sldId="2691"/>
            <ac:spMk id="5" creationId="{6E136ED4-7027-4B61-5C75-565013C3B5B0}"/>
          </ac:spMkLst>
        </pc:spChg>
        <pc:spChg chg="mod">
          <ac:chgData name="Alex Blakeway" userId="42a4565d-9182-4622-8d57-a8d5f8cbc162" providerId="ADAL" clId="{47B8BF6C-627A-476A-947D-7C1E4DF5EFE2}" dt="2025-03-14T10:51:24.933" v="2859" actId="14100"/>
          <ac:spMkLst>
            <pc:docMk/>
            <pc:sldMk cId="490861193" sldId="2691"/>
            <ac:spMk id="6" creationId="{62027530-C6CF-7049-D4C7-35C92AEDF0FD}"/>
          </ac:spMkLst>
        </pc:spChg>
        <pc:spChg chg="mod">
          <ac:chgData name="Alex Blakeway" userId="42a4565d-9182-4622-8d57-a8d5f8cbc162" providerId="ADAL" clId="{47B8BF6C-627A-476A-947D-7C1E4DF5EFE2}" dt="2025-03-14T10:51:16.837" v="2858" actId="1038"/>
          <ac:spMkLst>
            <pc:docMk/>
            <pc:sldMk cId="490861193" sldId="2691"/>
            <ac:spMk id="7" creationId="{9EC75BD3-50D3-2C50-B601-78BC702F785D}"/>
          </ac:spMkLst>
        </pc:spChg>
        <pc:spChg chg="mod">
          <ac:chgData name="Alex Blakeway" userId="42a4565d-9182-4622-8d57-a8d5f8cbc162" providerId="ADAL" clId="{47B8BF6C-627A-476A-947D-7C1E4DF5EFE2}" dt="2025-03-14T10:51:09.108" v="2855" actId="1076"/>
          <ac:spMkLst>
            <pc:docMk/>
            <pc:sldMk cId="490861193" sldId="2691"/>
            <ac:spMk id="8" creationId="{A5C9372F-C798-E895-4140-FE6A1C8456A5}"/>
          </ac:spMkLst>
        </pc:spChg>
        <pc:spChg chg="add mod">
          <ac:chgData name="Alex Blakeway" userId="42a4565d-9182-4622-8d57-a8d5f8cbc162" providerId="ADAL" clId="{47B8BF6C-627A-476A-947D-7C1E4DF5EFE2}" dt="2025-03-14T11:45:06.582" v="4969" actId="20577"/>
          <ac:spMkLst>
            <pc:docMk/>
            <pc:sldMk cId="490861193" sldId="2691"/>
            <ac:spMk id="9" creationId="{41A83A59-5ADD-83C5-7C1A-EB3881B4DCE0}"/>
          </ac:spMkLst>
        </pc:spChg>
        <pc:spChg chg="add del mod">
          <ac:chgData name="Alex Blakeway" userId="42a4565d-9182-4622-8d57-a8d5f8cbc162" providerId="ADAL" clId="{47B8BF6C-627A-476A-947D-7C1E4DF5EFE2}" dt="2025-03-14T11:04:26.740" v="3329" actId="478"/>
          <ac:spMkLst>
            <pc:docMk/>
            <pc:sldMk cId="490861193" sldId="2691"/>
            <ac:spMk id="10" creationId="{34AD7B44-0055-FC14-BC8A-41E6890EE898}"/>
          </ac:spMkLst>
        </pc:spChg>
        <pc:spChg chg="add del mod">
          <ac:chgData name="Alex Blakeway" userId="42a4565d-9182-4622-8d57-a8d5f8cbc162" providerId="ADAL" clId="{47B8BF6C-627A-476A-947D-7C1E4DF5EFE2}" dt="2025-03-14T11:04:25.055" v="3328" actId="478"/>
          <ac:spMkLst>
            <pc:docMk/>
            <pc:sldMk cId="490861193" sldId="2691"/>
            <ac:spMk id="11" creationId="{94B7745B-61FE-33DD-B757-D5F41F17C968}"/>
          </ac:spMkLst>
        </pc:spChg>
        <pc:spChg chg="add del mod">
          <ac:chgData name="Alex Blakeway" userId="42a4565d-9182-4622-8d57-a8d5f8cbc162" providerId="ADAL" clId="{47B8BF6C-627A-476A-947D-7C1E4DF5EFE2}" dt="2025-03-14T11:04:28.763" v="3330" actId="478"/>
          <ac:spMkLst>
            <pc:docMk/>
            <pc:sldMk cId="490861193" sldId="2691"/>
            <ac:spMk id="12" creationId="{4D5D231C-173A-903D-80A1-D2D162A988C6}"/>
          </ac:spMkLst>
        </pc:spChg>
        <pc:spChg chg="add mod">
          <ac:chgData name="Alex Blakeway" userId="42a4565d-9182-4622-8d57-a8d5f8cbc162" providerId="ADAL" clId="{47B8BF6C-627A-476A-947D-7C1E4DF5EFE2}" dt="2025-03-14T11:45:33.480" v="4974" actId="20577"/>
          <ac:spMkLst>
            <pc:docMk/>
            <pc:sldMk cId="490861193" sldId="2691"/>
            <ac:spMk id="13" creationId="{C33B7523-1279-2B61-C782-EC67FB2978EB}"/>
          </ac:spMkLst>
        </pc:spChg>
        <pc:spChg chg="add mod">
          <ac:chgData name="Alex Blakeway" userId="42a4565d-9182-4622-8d57-a8d5f8cbc162" providerId="ADAL" clId="{47B8BF6C-627A-476A-947D-7C1E4DF5EFE2}" dt="2025-03-14T11:45:50.721" v="4978" actId="20577"/>
          <ac:spMkLst>
            <pc:docMk/>
            <pc:sldMk cId="490861193" sldId="2691"/>
            <ac:spMk id="14" creationId="{7820F320-19A7-A86F-1162-2AE4522691AB}"/>
          </ac:spMkLst>
        </pc:spChg>
        <pc:spChg chg="add mod">
          <ac:chgData name="Alex Blakeway" userId="42a4565d-9182-4622-8d57-a8d5f8cbc162" providerId="ADAL" clId="{47B8BF6C-627A-476A-947D-7C1E4DF5EFE2}" dt="2025-03-14T11:46:07.201" v="4982" actId="20577"/>
          <ac:spMkLst>
            <pc:docMk/>
            <pc:sldMk cId="490861193" sldId="2691"/>
            <ac:spMk id="15" creationId="{51DDE9FC-59BF-80CA-1CED-CB9977C2580B}"/>
          </ac:spMkLst>
        </pc:spChg>
        <pc:spChg chg="mod">
          <ac:chgData name="Alex Blakeway" userId="42a4565d-9182-4622-8d57-a8d5f8cbc162" providerId="ADAL" clId="{47B8BF6C-627A-476A-947D-7C1E4DF5EFE2}" dt="2025-03-14T10:48:26.046" v="2743" actId="1076"/>
          <ac:spMkLst>
            <pc:docMk/>
            <pc:sldMk cId="490861193" sldId="2691"/>
            <ac:spMk id="18" creationId="{DCAE6B20-5E0A-BBD1-D403-CC2A83C42DCD}"/>
          </ac:spMkLst>
        </pc:spChg>
        <pc:spChg chg="mod">
          <ac:chgData name="Alex Blakeway" userId="42a4565d-9182-4622-8d57-a8d5f8cbc162" providerId="ADAL" clId="{47B8BF6C-627A-476A-947D-7C1E4DF5EFE2}" dt="2025-03-14T10:52:44.906" v="2959" actId="14100"/>
          <ac:spMkLst>
            <pc:docMk/>
            <pc:sldMk cId="490861193" sldId="2691"/>
            <ac:spMk id="21" creationId="{A76517A6-2790-154F-BD17-63C0ADACA17C}"/>
          </ac:spMkLst>
        </pc:spChg>
        <pc:spChg chg="mod">
          <ac:chgData name="Alex Blakeway" userId="42a4565d-9182-4622-8d57-a8d5f8cbc162" providerId="ADAL" clId="{47B8BF6C-627A-476A-947D-7C1E4DF5EFE2}" dt="2025-03-14T10:55:23.360" v="3136" actId="1035"/>
          <ac:spMkLst>
            <pc:docMk/>
            <pc:sldMk cId="490861193" sldId="2691"/>
            <ac:spMk id="22" creationId="{F065B3AA-D217-52B1-E672-82E16A0BEA94}"/>
          </ac:spMkLst>
        </pc:spChg>
        <pc:spChg chg="mod">
          <ac:chgData name="Alex Blakeway" userId="42a4565d-9182-4622-8d57-a8d5f8cbc162" providerId="ADAL" clId="{47B8BF6C-627A-476A-947D-7C1E4DF5EFE2}" dt="2025-03-14T10:52:36.767" v="2958" actId="1076"/>
          <ac:spMkLst>
            <pc:docMk/>
            <pc:sldMk cId="490861193" sldId="2691"/>
            <ac:spMk id="23" creationId="{F78EE0EB-999D-8204-A372-0B4B53E49E81}"/>
          </ac:spMkLst>
        </pc:spChg>
        <pc:spChg chg="mod">
          <ac:chgData name="Alex Blakeway" userId="42a4565d-9182-4622-8d57-a8d5f8cbc162" providerId="ADAL" clId="{47B8BF6C-627A-476A-947D-7C1E4DF5EFE2}" dt="2025-03-14T10:49:43.674" v="2804" actId="1076"/>
          <ac:spMkLst>
            <pc:docMk/>
            <pc:sldMk cId="490861193" sldId="2691"/>
            <ac:spMk id="24" creationId="{E4A0DFAD-544B-017C-5AB3-FE2528C73BFD}"/>
          </ac:spMkLst>
        </pc:spChg>
        <pc:spChg chg="mod">
          <ac:chgData name="Alex Blakeway" userId="42a4565d-9182-4622-8d57-a8d5f8cbc162" providerId="ADAL" clId="{47B8BF6C-627A-476A-947D-7C1E4DF5EFE2}" dt="2025-03-14T10:54:59.329" v="3130" actId="14100"/>
          <ac:spMkLst>
            <pc:docMk/>
            <pc:sldMk cId="490861193" sldId="2691"/>
            <ac:spMk id="26" creationId="{87656181-1854-9698-8AFF-809F7D918F06}"/>
          </ac:spMkLst>
        </pc:spChg>
        <pc:spChg chg="mod">
          <ac:chgData name="Alex Blakeway" userId="42a4565d-9182-4622-8d57-a8d5f8cbc162" providerId="ADAL" clId="{47B8BF6C-627A-476A-947D-7C1E4DF5EFE2}" dt="2025-03-14T10:55:26.776" v="3137" actId="1035"/>
          <ac:spMkLst>
            <pc:docMk/>
            <pc:sldMk cId="490861193" sldId="2691"/>
            <ac:spMk id="27" creationId="{0F95453B-72DB-A07E-63E9-EDC627267398}"/>
          </ac:spMkLst>
        </pc:spChg>
        <pc:spChg chg="mod">
          <ac:chgData name="Alex Blakeway" userId="42a4565d-9182-4622-8d57-a8d5f8cbc162" providerId="ADAL" clId="{47B8BF6C-627A-476A-947D-7C1E4DF5EFE2}" dt="2025-03-14T10:54:42.834" v="3128" actId="1076"/>
          <ac:spMkLst>
            <pc:docMk/>
            <pc:sldMk cId="490861193" sldId="2691"/>
            <ac:spMk id="28" creationId="{B6F79946-4DB1-E5D5-E1FE-ED22E80A9DC2}"/>
          </ac:spMkLst>
        </pc:spChg>
        <pc:spChg chg="mod">
          <ac:chgData name="Alex Blakeway" userId="42a4565d-9182-4622-8d57-a8d5f8cbc162" providerId="ADAL" clId="{47B8BF6C-627A-476A-947D-7C1E4DF5EFE2}" dt="2025-03-14T11:05:53.442" v="3362" actId="1076"/>
          <ac:spMkLst>
            <pc:docMk/>
            <pc:sldMk cId="490861193" sldId="2691"/>
            <ac:spMk id="29" creationId="{F43D38B5-6DE2-F3A9-5BB9-BB3658478421}"/>
          </ac:spMkLst>
        </pc:spChg>
        <pc:spChg chg="mod">
          <ac:chgData name="Alex Blakeway" userId="42a4565d-9182-4622-8d57-a8d5f8cbc162" providerId="ADAL" clId="{47B8BF6C-627A-476A-947D-7C1E4DF5EFE2}" dt="2025-03-14T10:55:41.136" v="3138" actId="14100"/>
          <ac:spMkLst>
            <pc:docMk/>
            <pc:sldMk cId="490861193" sldId="2691"/>
            <ac:spMk id="31" creationId="{5CB8AE2A-80FF-A6E5-1B05-AE10BED43AF0}"/>
          </ac:spMkLst>
        </pc:spChg>
        <pc:spChg chg="mod">
          <ac:chgData name="Alex Blakeway" userId="42a4565d-9182-4622-8d57-a8d5f8cbc162" providerId="ADAL" clId="{47B8BF6C-627A-476A-947D-7C1E4DF5EFE2}" dt="2025-03-14T10:56:47.031" v="3215" actId="1036"/>
          <ac:spMkLst>
            <pc:docMk/>
            <pc:sldMk cId="490861193" sldId="2691"/>
            <ac:spMk id="32" creationId="{DF38674C-4D73-B1AA-E88F-D9E749056E9D}"/>
          </ac:spMkLst>
        </pc:spChg>
        <pc:spChg chg="mod">
          <ac:chgData name="Alex Blakeway" userId="42a4565d-9182-4622-8d57-a8d5f8cbc162" providerId="ADAL" clId="{47B8BF6C-627A-476A-947D-7C1E4DF5EFE2}" dt="2025-03-14T11:01:00.405" v="3216" actId="1076"/>
          <ac:spMkLst>
            <pc:docMk/>
            <pc:sldMk cId="490861193" sldId="2691"/>
            <ac:spMk id="33" creationId="{ABFCB65A-77DC-0B88-1DDE-6ACDA71521EC}"/>
          </ac:spMkLst>
        </pc:spChg>
        <pc:spChg chg="mod">
          <ac:chgData name="Alex Blakeway" userId="42a4565d-9182-4622-8d57-a8d5f8cbc162" providerId="ADAL" clId="{47B8BF6C-627A-476A-947D-7C1E4DF5EFE2}" dt="2025-03-14T10:50:01.830" v="2806" actId="1076"/>
          <ac:spMkLst>
            <pc:docMk/>
            <pc:sldMk cId="490861193" sldId="2691"/>
            <ac:spMk id="34" creationId="{D57EC31E-880C-6D93-4869-F7B5CD79C2B3}"/>
          </ac:spMkLst>
        </pc:spChg>
      </pc:sldChg>
      <pc:sldChg chg="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3233732520" sldId="2692"/>
        </pc:sldMkLst>
        <pc:spChg chg="del mod">
          <ac:chgData name="Alex Blakeway" userId="42a4565d-9182-4622-8d57-a8d5f8cbc162" providerId="ADAL" clId="{47B8BF6C-627A-476A-947D-7C1E4DF5EFE2}" dt="2025-03-14T10:46:03.730" v="2623" actId="478"/>
          <ac:spMkLst>
            <pc:docMk/>
            <pc:sldMk cId="3233732520" sldId="2692"/>
            <ac:spMk id="3" creationId="{6D0B4DAD-9B92-A86B-32C9-2BA8DCCDAB41}"/>
          </ac:spMkLst>
        </pc:spChg>
        <pc:spChg chg="mod">
          <ac:chgData name="Alex Blakeway" userId="42a4565d-9182-4622-8d57-a8d5f8cbc162" providerId="ADAL" clId="{47B8BF6C-627A-476A-947D-7C1E4DF5EFE2}" dt="2025-03-14T10:42:40.718" v="2517" actId="20577"/>
          <ac:spMkLst>
            <pc:docMk/>
            <pc:sldMk cId="3233732520" sldId="2692"/>
            <ac:spMk id="7" creationId="{56B19AD2-0ABF-BCDE-33A6-40717AE95DA5}"/>
          </ac:spMkLst>
        </pc:spChg>
        <pc:spChg chg="del mod">
          <ac:chgData name="Alex Blakeway" userId="42a4565d-9182-4622-8d57-a8d5f8cbc162" providerId="ADAL" clId="{47B8BF6C-627A-476A-947D-7C1E4DF5EFE2}" dt="2025-03-14T10:43:02.182" v="2522" actId="478"/>
          <ac:spMkLst>
            <pc:docMk/>
            <pc:sldMk cId="3233732520" sldId="2692"/>
            <ac:spMk id="9" creationId="{630EEE75-E7C6-4511-030A-971760563C38}"/>
          </ac:spMkLst>
        </pc:spChg>
      </pc:sldChg>
      <pc:sldChg chg="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2602053862" sldId="2693"/>
        </pc:sldMkLst>
        <pc:spChg chg="del mod">
          <ac:chgData name="Alex Blakeway" userId="42a4565d-9182-4622-8d57-a8d5f8cbc162" providerId="ADAL" clId="{47B8BF6C-627A-476A-947D-7C1E4DF5EFE2}" dt="2025-03-14T10:45:59.103" v="2621" actId="478"/>
          <ac:spMkLst>
            <pc:docMk/>
            <pc:sldMk cId="2602053862" sldId="2693"/>
            <ac:spMk id="3" creationId="{86456B5E-A70A-F39E-018B-61E7E96AE5A4}"/>
          </ac:spMkLst>
        </pc:spChg>
        <pc:spChg chg="mod">
          <ac:chgData name="Alex Blakeway" userId="42a4565d-9182-4622-8d57-a8d5f8cbc162" providerId="ADAL" clId="{47B8BF6C-627A-476A-947D-7C1E4DF5EFE2}" dt="2025-03-14T10:43:14.034" v="2543" actId="20577"/>
          <ac:spMkLst>
            <pc:docMk/>
            <pc:sldMk cId="2602053862" sldId="2693"/>
            <ac:spMk id="7" creationId="{37303AFA-817E-3C7C-3A01-75FEAC4D76A1}"/>
          </ac:spMkLst>
        </pc:spChg>
        <pc:spChg chg="del mod">
          <ac:chgData name="Alex Blakeway" userId="42a4565d-9182-4622-8d57-a8d5f8cbc162" providerId="ADAL" clId="{47B8BF6C-627A-476A-947D-7C1E4DF5EFE2}" dt="2025-03-14T10:43:21.016" v="2545" actId="478"/>
          <ac:spMkLst>
            <pc:docMk/>
            <pc:sldMk cId="2602053862" sldId="2693"/>
            <ac:spMk id="9" creationId="{8C0BB0B1-46DB-D3F8-8793-3B36D1D2A2C8}"/>
          </ac:spMkLst>
        </pc:spChg>
      </pc:sldChg>
      <pc:sldChg chg="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368722554" sldId="2694"/>
        </pc:sldMkLst>
        <pc:spChg chg="del mod">
          <ac:chgData name="Alex Blakeway" userId="42a4565d-9182-4622-8d57-a8d5f8cbc162" providerId="ADAL" clId="{47B8BF6C-627A-476A-947D-7C1E4DF5EFE2}" dt="2025-03-14T10:45:51.955" v="2619" actId="478"/>
          <ac:spMkLst>
            <pc:docMk/>
            <pc:sldMk cId="368722554" sldId="2694"/>
            <ac:spMk id="3" creationId="{ED8D83A1-8883-9821-0739-7D33EE7B72DE}"/>
          </ac:spMkLst>
        </pc:spChg>
        <pc:spChg chg="mod">
          <ac:chgData name="Alex Blakeway" userId="42a4565d-9182-4622-8d57-a8d5f8cbc162" providerId="ADAL" clId="{47B8BF6C-627A-476A-947D-7C1E4DF5EFE2}" dt="2025-03-14T10:44:22.018" v="2575" actId="20577"/>
          <ac:spMkLst>
            <pc:docMk/>
            <pc:sldMk cId="368722554" sldId="2694"/>
            <ac:spMk id="7" creationId="{13472703-2E44-2DE5-2AE0-5967D2D2C1D4}"/>
          </ac:spMkLst>
        </pc:spChg>
        <pc:spChg chg="del mod">
          <ac:chgData name="Alex Blakeway" userId="42a4565d-9182-4622-8d57-a8d5f8cbc162" providerId="ADAL" clId="{47B8BF6C-627A-476A-947D-7C1E4DF5EFE2}" dt="2025-03-14T10:44:31.007" v="2577" actId="478"/>
          <ac:spMkLst>
            <pc:docMk/>
            <pc:sldMk cId="368722554" sldId="2694"/>
            <ac:spMk id="9" creationId="{9E13375E-1C0B-C648-EBD9-8A59EB790C04}"/>
          </ac:spMkLst>
        </pc:spChg>
      </pc:sldChg>
      <pc:sldChg chg="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1969279367" sldId="2695"/>
        </pc:sldMkLst>
        <pc:spChg chg="del mod">
          <ac:chgData name="Alex Blakeway" userId="42a4565d-9182-4622-8d57-a8d5f8cbc162" providerId="ADAL" clId="{47B8BF6C-627A-476A-947D-7C1E4DF5EFE2}" dt="2025-03-14T10:46:17.389" v="2625" actId="478"/>
          <ac:spMkLst>
            <pc:docMk/>
            <pc:sldMk cId="1969279367" sldId="2695"/>
            <ac:spMk id="3" creationId="{8A61F48E-B1DD-3172-6ED2-A3923302B105}"/>
          </ac:spMkLst>
        </pc:spChg>
        <pc:spChg chg="mod">
          <ac:chgData name="Alex Blakeway" userId="42a4565d-9182-4622-8d57-a8d5f8cbc162" providerId="ADAL" clId="{47B8BF6C-627A-476A-947D-7C1E4DF5EFE2}" dt="2025-03-14T10:45:34.013" v="2617" actId="404"/>
          <ac:spMkLst>
            <pc:docMk/>
            <pc:sldMk cId="1969279367" sldId="2695"/>
            <ac:spMk id="7" creationId="{156CBCC3-D345-4EED-E13D-B1D6115CAC5D}"/>
          </ac:spMkLst>
        </pc:spChg>
      </pc:sldChg>
      <pc:sldChg chg="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3777055747" sldId="2696"/>
        </pc:sldMkLst>
        <pc:spChg chg="mod">
          <ac:chgData name="Alex Blakeway" userId="42a4565d-9182-4622-8d57-a8d5f8cbc162" providerId="ADAL" clId="{47B8BF6C-627A-476A-947D-7C1E4DF5EFE2}" dt="2025-03-14T11:11:59.190" v="3727" actId="404"/>
          <ac:spMkLst>
            <pc:docMk/>
            <pc:sldMk cId="3777055747" sldId="2696"/>
            <ac:spMk id="7" creationId="{F1AD6417-99B9-CD71-E926-6335ABEDB8D2}"/>
          </ac:spMkLst>
        </pc:spChg>
      </pc:sldChg>
      <pc:sldChg chg="del">
        <pc:chgData name="Alex Blakeway" userId="42a4565d-9182-4622-8d57-a8d5f8cbc162" providerId="ADAL" clId="{47B8BF6C-627A-476A-947D-7C1E4DF5EFE2}" dt="2025-03-14T11:47:32.320" v="5045" actId="2696"/>
        <pc:sldMkLst>
          <pc:docMk/>
          <pc:sldMk cId="3897526270" sldId="2697"/>
        </pc:sldMkLst>
      </pc:sldChg>
      <pc:sldChg chg="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3814381375" sldId="2698"/>
        </pc:sldMkLst>
        <pc:spChg chg="del">
          <ac:chgData name="Alex Blakeway" userId="42a4565d-9182-4622-8d57-a8d5f8cbc162" providerId="ADAL" clId="{47B8BF6C-627A-476A-947D-7C1E4DF5EFE2}" dt="2025-03-14T11:21:46.819" v="4251" actId="478"/>
          <ac:spMkLst>
            <pc:docMk/>
            <pc:sldMk cId="3814381375" sldId="2698"/>
            <ac:spMk id="3" creationId="{5FD92134-D8E7-7D04-8C65-FA4544BCE234}"/>
          </ac:spMkLst>
        </pc:spChg>
        <pc:spChg chg="mod">
          <ac:chgData name="Alex Blakeway" userId="42a4565d-9182-4622-8d57-a8d5f8cbc162" providerId="ADAL" clId="{47B8BF6C-627A-476A-947D-7C1E4DF5EFE2}" dt="2025-03-14T11:23:24.295" v="4351" actId="20577"/>
          <ac:spMkLst>
            <pc:docMk/>
            <pc:sldMk cId="3814381375" sldId="2698"/>
            <ac:spMk id="5" creationId="{65A9274C-A696-7656-80C5-11C438096B4D}"/>
          </ac:spMkLst>
        </pc:spChg>
        <pc:spChg chg="mod">
          <ac:chgData name="Alex Blakeway" userId="42a4565d-9182-4622-8d57-a8d5f8cbc162" providerId="ADAL" clId="{47B8BF6C-627A-476A-947D-7C1E4DF5EFE2}" dt="2025-03-14T11:23:16.626" v="4337" actId="14100"/>
          <ac:spMkLst>
            <pc:docMk/>
            <pc:sldMk cId="3814381375" sldId="2698"/>
            <ac:spMk id="6" creationId="{EF00A5EF-D181-BDEA-26A2-84CC421E37E2}"/>
          </ac:spMkLst>
        </pc:spChg>
        <pc:spChg chg="mod">
          <ac:chgData name="Alex Blakeway" userId="42a4565d-9182-4622-8d57-a8d5f8cbc162" providerId="ADAL" clId="{47B8BF6C-627A-476A-947D-7C1E4DF5EFE2}" dt="2025-03-14T11:14:00.291" v="3817" actId="404"/>
          <ac:spMkLst>
            <pc:docMk/>
            <pc:sldMk cId="3814381375" sldId="2698"/>
            <ac:spMk id="8" creationId="{0876AAB3-21C9-4C53-972A-EC171453BF91}"/>
          </ac:spMkLst>
        </pc:spChg>
        <pc:spChg chg="mod">
          <ac:chgData name="Alex Blakeway" userId="42a4565d-9182-4622-8d57-a8d5f8cbc162" providerId="ADAL" clId="{47B8BF6C-627A-476A-947D-7C1E4DF5EFE2}" dt="2025-03-14T11:26:00.035" v="4922" actId="5793"/>
          <ac:spMkLst>
            <pc:docMk/>
            <pc:sldMk cId="3814381375" sldId="2698"/>
            <ac:spMk id="29" creationId="{718CDD54-86E0-6BFA-5A15-8F8307DA7E81}"/>
          </ac:spMkLst>
        </pc:spChg>
        <pc:grpChg chg="mod">
          <ac:chgData name="Alex Blakeway" userId="42a4565d-9182-4622-8d57-a8d5f8cbc162" providerId="ADAL" clId="{47B8BF6C-627A-476A-947D-7C1E4DF5EFE2}" dt="2025-03-14T11:14:12.221" v="3818" actId="1076"/>
          <ac:grpSpMkLst>
            <pc:docMk/>
            <pc:sldMk cId="3814381375" sldId="2698"/>
            <ac:grpSpMk id="7" creationId="{66FD5E73-9D09-0AEA-822B-F24F3AFC05EC}"/>
          </ac:grpSpMkLst>
        </pc:grpChg>
        <pc:grpChg chg="mod">
          <ac:chgData name="Alex Blakeway" userId="42a4565d-9182-4622-8d57-a8d5f8cbc162" providerId="ADAL" clId="{47B8BF6C-627A-476A-947D-7C1E4DF5EFE2}" dt="2025-03-14T11:20:54.487" v="4245" actId="1037"/>
          <ac:grpSpMkLst>
            <pc:docMk/>
            <pc:sldMk cId="3814381375" sldId="2698"/>
            <ac:grpSpMk id="28" creationId="{B107A1A4-F262-CC8D-F7E8-699E69EA38C3}"/>
          </ac:grpSpMkLst>
        </pc:grpChg>
        <pc:cxnChg chg="mod">
          <ac:chgData name="Alex Blakeway" userId="42a4565d-9182-4622-8d57-a8d5f8cbc162" providerId="ADAL" clId="{47B8BF6C-627A-476A-947D-7C1E4DF5EFE2}" dt="2025-03-14T11:14:29.455" v="3820" actId="1037"/>
          <ac:cxnSpMkLst>
            <pc:docMk/>
            <pc:sldMk cId="3814381375" sldId="2698"/>
            <ac:cxnSpMk id="9" creationId="{1E8CA879-C5F4-7523-C627-D813DF6D58E2}"/>
          </ac:cxnSpMkLst>
        </pc:cxnChg>
        <pc:cxnChg chg="mod">
          <ac:chgData name="Alex Blakeway" userId="42a4565d-9182-4622-8d57-a8d5f8cbc162" providerId="ADAL" clId="{47B8BF6C-627A-476A-947D-7C1E4DF5EFE2}" dt="2025-03-14T11:21:30.034" v="4250" actId="1076"/>
          <ac:cxnSpMkLst>
            <pc:docMk/>
            <pc:sldMk cId="3814381375" sldId="2698"/>
            <ac:cxnSpMk id="30" creationId="{1422DAB4-8FCB-DD55-90AC-DBA084895BCC}"/>
          </ac:cxnSpMkLst>
        </pc:cxnChg>
      </pc:sldChg>
      <pc:sldChg chg="modSp mod ord modTransition">
        <pc:chgData name="Alex Blakeway" userId="42a4565d-9182-4622-8d57-a8d5f8cbc162" providerId="ADAL" clId="{47B8BF6C-627A-476A-947D-7C1E4DF5EFE2}" dt="2025-03-14T12:07:41.776" v="5202" actId="1036"/>
        <pc:sldMkLst>
          <pc:docMk/>
          <pc:sldMk cId="690577746" sldId="2699"/>
        </pc:sldMkLst>
        <pc:spChg chg="mod">
          <ac:chgData name="Alex Blakeway" userId="42a4565d-9182-4622-8d57-a8d5f8cbc162" providerId="ADAL" clId="{47B8BF6C-627A-476A-947D-7C1E4DF5EFE2}" dt="2025-03-14T11:22:36.506" v="4289" actId="20577"/>
          <ac:spMkLst>
            <pc:docMk/>
            <pc:sldMk cId="690577746" sldId="2699"/>
            <ac:spMk id="5" creationId="{365A5DBC-94C8-3C9D-C059-F9A1050FE94A}"/>
          </ac:spMkLst>
        </pc:spChg>
        <pc:spChg chg="mod">
          <ac:chgData name="Alex Blakeway" userId="42a4565d-9182-4622-8d57-a8d5f8cbc162" providerId="ADAL" clId="{47B8BF6C-627A-476A-947D-7C1E4DF5EFE2}" dt="2025-03-14T12:07:27.789" v="5200" actId="1076"/>
          <ac:spMkLst>
            <pc:docMk/>
            <pc:sldMk cId="690577746" sldId="2699"/>
            <ac:spMk id="29" creationId="{AF9A2F75-1DC7-42ED-9189-F7637F572D60}"/>
          </ac:spMkLst>
        </pc:spChg>
        <pc:grpChg chg="mod">
          <ac:chgData name="Alex Blakeway" userId="42a4565d-9182-4622-8d57-a8d5f8cbc162" providerId="ADAL" clId="{47B8BF6C-627A-476A-947D-7C1E4DF5EFE2}" dt="2025-03-14T12:07:27.789" v="5200" actId="1076"/>
          <ac:grpSpMkLst>
            <pc:docMk/>
            <pc:sldMk cId="690577746" sldId="2699"/>
            <ac:grpSpMk id="28" creationId="{D31CAD07-D54B-45D1-9A30-A372CD3A32B3}"/>
          </ac:grpSpMkLst>
        </pc:grpChg>
        <pc:cxnChg chg="mod">
          <ac:chgData name="Alex Blakeway" userId="42a4565d-9182-4622-8d57-a8d5f8cbc162" providerId="ADAL" clId="{47B8BF6C-627A-476A-947D-7C1E4DF5EFE2}" dt="2025-03-14T12:07:41.776" v="5202" actId="1036"/>
          <ac:cxnSpMkLst>
            <pc:docMk/>
            <pc:sldMk cId="690577746" sldId="2699"/>
            <ac:cxnSpMk id="30" creationId="{1F73EEDD-A0B2-FFCC-BAA7-6D2A1E09E7C3}"/>
          </ac:cxnSpMkLst>
        </pc:cxnChg>
      </pc:sldChg>
      <pc:sldChg chg="addSp delSp modSp mod modTransition">
        <pc:chgData name="Alex Blakeway" userId="42a4565d-9182-4622-8d57-a8d5f8cbc162" providerId="ADAL" clId="{47B8BF6C-627A-476A-947D-7C1E4DF5EFE2}" dt="2025-03-14T11:53:06.734" v="5093"/>
        <pc:sldMkLst>
          <pc:docMk/>
          <pc:sldMk cId="4016221539" sldId="2700"/>
        </pc:sldMkLst>
        <pc:spChg chg="del">
          <ac:chgData name="Alex Blakeway" userId="42a4565d-9182-4622-8d57-a8d5f8cbc162" providerId="ADAL" clId="{47B8BF6C-627A-476A-947D-7C1E4DF5EFE2}" dt="2025-03-14T11:52:05.264" v="5063" actId="478"/>
          <ac:spMkLst>
            <pc:docMk/>
            <pc:sldMk cId="4016221539" sldId="2700"/>
            <ac:spMk id="5" creationId="{DCEFA539-58FA-8D8C-ADAB-F04316264A6F}"/>
          </ac:spMkLst>
        </pc:spChg>
        <pc:spChg chg="mod">
          <ac:chgData name="Alex Blakeway" userId="42a4565d-9182-4622-8d57-a8d5f8cbc162" providerId="ADAL" clId="{47B8BF6C-627A-476A-947D-7C1E4DF5EFE2}" dt="2025-03-14T11:52:12.223" v="5088" actId="20577"/>
          <ac:spMkLst>
            <pc:docMk/>
            <pc:sldMk cId="4016221539" sldId="2700"/>
            <ac:spMk id="8" creationId="{F5579D3E-CECD-8BC0-89E4-002392C0177A}"/>
          </ac:spMkLst>
        </pc:spChg>
        <pc:spChg chg="add del mod">
          <ac:chgData name="Alex Blakeway" userId="42a4565d-9182-4622-8d57-a8d5f8cbc162" providerId="ADAL" clId="{47B8BF6C-627A-476A-947D-7C1E4DF5EFE2}" dt="2025-03-14T11:51:54.701" v="5061" actId="478"/>
          <ac:spMkLst>
            <pc:docMk/>
            <pc:sldMk cId="4016221539" sldId="2700"/>
            <ac:spMk id="10" creationId="{9C3940B9-DBD9-69E8-F628-3D6BE3D23F16}"/>
          </ac:spMkLst>
        </pc:spChg>
        <pc:picChg chg="add mod modCrop">
          <ac:chgData name="Alex Blakeway" userId="42a4565d-9182-4622-8d57-a8d5f8cbc162" providerId="ADAL" clId="{47B8BF6C-627A-476A-947D-7C1E4DF5EFE2}" dt="2025-03-14T11:52:38.522" v="5091" actId="14100"/>
          <ac:picMkLst>
            <pc:docMk/>
            <pc:sldMk cId="4016221539" sldId="2700"/>
            <ac:picMk id="3" creationId="{98D106CD-795F-85FD-2A01-D5B44D04F993}"/>
          </ac:picMkLst>
        </pc:picChg>
        <pc:picChg chg="del mod">
          <ac:chgData name="Alex Blakeway" userId="42a4565d-9182-4622-8d57-a8d5f8cbc162" providerId="ADAL" clId="{47B8BF6C-627A-476A-947D-7C1E4DF5EFE2}" dt="2025-03-14T11:51:46.029" v="5059" actId="478"/>
          <ac:picMkLst>
            <pc:docMk/>
            <pc:sldMk cId="4016221539" sldId="2700"/>
            <ac:picMk id="4" creationId="{8CDAF79B-0B23-1624-002F-EFCFFC479E13}"/>
          </ac:picMkLst>
        </pc:picChg>
      </pc:sldChg>
      <pc:sldChg chg="del">
        <pc:chgData name="Alex Blakeway" userId="42a4565d-9182-4622-8d57-a8d5f8cbc162" providerId="ADAL" clId="{47B8BF6C-627A-476A-947D-7C1E4DF5EFE2}" dt="2025-03-14T11:54:20.757" v="5094" actId="47"/>
        <pc:sldMkLst>
          <pc:docMk/>
          <pc:sldMk cId="3383007822" sldId="2701"/>
        </pc:sldMkLst>
      </pc:sldChg>
      <pc:sldChg chg="modSp mod modTransition">
        <pc:chgData name="Alex Blakeway" userId="42a4565d-9182-4622-8d57-a8d5f8cbc162" providerId="ADAL" clId="{47B8BF6C-627A-476A-947D-7C1E4DF5EFE2}" dt="2025-03-14T12:00:46.029" v="5156"/>
        <pc:sldMkLst>
          <pc:docMk/>
          <pc:sldMk cId="2841990170" sldId="2723"/>
        </pc:sldMkLst>
        <pc:spChg chg="mod">
          <ac:chgData name="Alex Blakeway" userId="42a4565d-9182-4622-8d57-a8d5f8cbc162" providerId="ADAL" clId="{47B8BF6C-627A-476A-947D-7C1E4DF5EFE2}" dt="2025-03-14T11:59:30.797" v="5153" actId="1076"/>
          <ac:spMkLst>
            <pc:docMk/>
            <pc:sldMk cId="2841990170" sldId="2723"/>
            <ac:spMk id="9" creationId="{C0545685-96BD-7C8C-8437-971CE30BFAC3}"/>
          </ac:spMkLst>
        </pc:spChg>
        <pc:spChg chg="mod">
          <ac:chgData name="Alex Blakeway" userId="42a4565d-9182-4622-8d57-a8d5f8cbc162" providerId="ADAL" clId="{47B8BF6C-627A-476A-947D-7C1E4DF5EFE2}" dt="2025-03-14T11:56:15.577" v="5119" actId="2711"/>
          <ac:spMkLst>
            <pc:docMk/>
            <pc:sldMk cId="2841990170" sldId="2723"/>
            <ac:spMk id="14" creationId="{7A38D7CD-A713-FF80-964C-B0B2238A5B42}"/>
          </ac:spMkLst>
        </pc:spChg>
        <pc:spChg chg="mod">
          <ac:chgData name="Alex Blakeway" userId="42a4565d-9182-4622-8d57-a8d5f8cbc162" providerId="ADAL" clId="{47B8BF6C-627A-476A-947D-7C1E4DF5EFE2}" dt="2025-03-14T11:56:27.684" v="5120" actId="2711"/>
          <ac:spMkLst>
            <pc:docMk/>
            <pc:sldMk cId="2841990170" sldId="2723"/>
            <ac:spMk id="15" creationId="{800BF27B-6286-E476-AF10-A7906A8DE2CE}"/>
          </ac:spMkLst>
        </pc:spChg>
        <pc:spChg chg="mod">
          <ac:chgData name="Alex Blakeway" userId="42a4565d-9182-4622-8d57-a8d5f8cbc162" providerId="ADAL" clId="{47B8BF6C-627A-476A-947D-7C1E4DF5EFE2}" dt="2025-03-14T11:59:52.843" v="5155" actId="1076"/>
          <ac:spMkLst>
            <pc:docMk/>
            <pc:sldMk cId="2841990170" sldId="2723"/>
            <ac:spMk id="26" creationId="{15432EC9-A9B8-5780-682F-75E177791B33}"/>
          </ac:spMkLst>
        </pc:spChg>
        <pc:graphicFrameChg chg="modGraphic">
          <ac:chgData name="Alex Blakeway" userId="42a4565d-9182-4622-8d57-a8d5f8cbc162" providerId="ADAL" clId="{47B8BF6C-627A-476A-947D-7C1E4DF5EFE2}" dt="2025-03-14T11:58:08.218" v="5148" actId="404"/>
          <ac:graphicFrameMkLst>
            <pc:docMk/>
            <pc:sldMk cId="2841990170" sldId="2723"/>
            <ac:graphicFrameMk id="10" creationId="{CEA4CC68-77EE-B746-97AF-3B35878F1E00}"/>
          </ac:graphicFrameMkLst>
        </pc:graphicFrameChg>
        <pc:graphicFrameChg chg="modGraphic">
          <ac:chgData name="Alex Blakeway" userId="42a4565d-9182-4622-8d57-a8d5f8cbc162" providerId="ADAL" clId="{47B8BF6C-627A-476A-947D-7C1E4DF5EFE2}" dt="2025-03-14T11:57:20.621" v="5143" actId="404"/>
          <ac:graphicFrameMkLst>
            <pc:docMk/>
            <pc:sldMk cId="2841990170" sldId="2723"/>
            <ac:graphicFrameMk id="13" creationId="{9343E661-2226-F58E-DD25-12027B69D250}"/>
          </ac:graphicFrameMkLst>
        </pc:graphicFrameChg>
      </pc:sldChg>
      <pc:sldMasterChg chg="addSp modSp modSldLayout">
        <pc:chgData name="Alex Blakeway" userId="42a4565d-9182-4622-8d57-a8d5f8cbc162" providerId="ADAL" clId="{47B8BF6C-627A-476A-947D-7C1E4DF5EFE2}" dt="2025-03-14T10:25:41.963" v="1604"/>
        <pc:sldMasterMkLst>
          <pc:docMk/>
          <pc:sldMasterMk cId="1422848046" sldId="2147483648"/>
        </pc:sldMasterMkLst>
        <pc:spChg chg="add mod">
          <ac:chgData name="Alex Blakeway" userId="42a4565d-9182-4622-8d57-a8d5f8cbc162" providerId="ADAL" clId="{47B8BF6C-627A-476A-947D-7C1E4DF5EFE2}" dt="2025-03-14T09:38:29.430" v="266"/>
          <ac:spMkLst>
            <pc:docMk/>
            <pc:sldMasterMk cId="1422848046" sldId="2147483648"/>
            <ac:spMk id="2" creationId="{E7936A2E-DC82-846E-DF89-523BD2173DF0}"/>
          </ac:spMkLst>
        </pc:spChg>
        <pc:picChg chg="add mod">
          <ac:chgData name="Alex Blakeway" userId="42a4565d-9182-4622-8d57-a8d5f8cbc162" providerId="ADAL" clId="{47B8BF6C-627A-476A-947D-7C1E4DF5EFE2}" dt="2025-03-14T10:25:41.963" v="1604"/>
          <ac:picMkLst>
            <pc:docMk/>
            <pc:sldMasterMk cId="1422848046" sldId="2147483648"/>
            <ac:picMk id="3" creationId="{0DF9B9FE-1922-A4A2-79C1-142A0EC8626E}"/>
          </ac:picMkLst>
        </pc:picChg>
        <pc:sldLayoutChg chg="addSp modSp">
          <pc:chgData name="Alex Blakeway" userId="42a4565d-9182-4622-8d57-a8d5f8cbc162" providerId="ADAL" clId="{47B8BF6C-627A-476A-947D-7C1E4DF5EFE2}" dt="2025-03-14T09:38:00.595" v="265"/>
          <pc:sldLayoutMkLst>
            <pc:docMk/>
            <pc:sldMasterMk cId="1422848046" sldId="2147483648"/>
            <pc:sldLayoutMk cId="703928708" sldId="2147484156"/>
          </pc:sldLayoutMkLst>
          <pc:spChg chg="add mod">
            <ac:chgData name="Alex Blakeway" userId="42a4565d-9182-4622-8d57-a8d5f8cbc162" providerId="ADAL" clId="{47B8BF6C-627A-476A-947D-7C1E4DF5EFE2}" dt="2025-03-14T09:38:00.595" v="265"/>
            <ac:spMkLst>
              <pc:docMk/>
              <pc:sldMasterMk cId="1422848046" sldId="2147483648"/>
              <pc:sldLayoutMk cId="703928708" sldId="2147484156"/>
              <ac:spMk id="4" creationId="{4C0D7A96-4AE1-2823-A811-224AD08BBEA8}"/>
            </ac:spMkLst>
          </pc:spChg>
          <pc:picChg chg="add mod">
            <ac:chgData name="Alex Blakeway" userId="42a4565d-9182-4622-8d57-a8d5f8cbc162" providerId="ADAL" clId="{47B8BF6C-627A-476A-947D-7C1E4DF5EFE2}" dt="2025-03-14T09:34:14.761" v="183"/>
            <ac:picMkLst>
              <pc:docMk/>
              <pc:sldMasterMk cId="1422848046" sldId="2147483648"/>
              <pc:sldLayoutMk cId="703928708" sldId="2147484156"/>
              <ac:picMk id="2" creationId="{AB81DD2E-7D5E-E8B0-0199-873AAB9CB753}"/>
            </ac:picMkLst>
          </pc:picChg>
        </pc:sldLayoutChg>
        <pc:sldLayoutChg chg="addSp modSp">
          <pc:chgData name="Alex Blakeway" userId="42a4565d-9182-4622-8d57-a8d5f8cbc162" providerId="ADAL" clId="{47B8BF6C-627A-476A-947D-7C1E4DF5EFE2}" dt="2025-03-14T09:41:41.581" v="279"/>
          <pc:sldLayoutMkLst>
            <pc:docMk/>
            <pc:sldMasterMk cId="1422848046" sldId="2147483648"/>
            <pc:sldLayoutMk cId="1032917224" sldId="2147484163"/>
          </pc:sldLayoutMkLst>
          <pc:picChg chg="add mod">
            <ac:chgData name="Alex Blakeway" userId="42a4565d-9182-4622-8d57-a8d5f8cbc162" providerId="ADAL" clId="{47B8BF6C-627A-476A-947D-7C1E4DF5EFE2}" dt="2025-03-14T09:41:41.581" v="279"/>
            <ac:picMkLst>
              <pc:docMk/>
              <pc:sldMasterMk cId="1422848046" sldId="2147483648"/>
              <pc:sldLayoutMk cId="1032917224" sldId="2147484163"/>
              <ac:picMk id="2" creationId="{B56ECBE3-EB1A-F68C-8824-8F7AE5F9F586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Pipeline</c:v>
                </c:pt>
              </c:strCache>
            </c:strRef>
          </c:tx>
          <c:spPr>
            <a:ln w="152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BEBEB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CA-4E3A-8C5D-7018CEF90675}"/>
              </c:ext>
            </c:extLst>
          </c:dPt>
          <c:dPt>
            <c:idx val="1"/>
            <c:bubble3D val="0"/>
            <c:spPr>
              <a:solidFill>
                <a:srgbClr val="585858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CA-4E3A-8C5D-7018CEF90675}"/>
              </c:ext>
            </c:extLst>
          </c:dPt>
          <c:cat>
            <c:strRef>
              <c:f>Sheet1!$A$2:$A$3</c:f>
              <c:strCache>
                <c:ptCount val="2"/>
                <c:pt idx="0">
                  <c:v>Target</c:v>
                </c:pt>
                <c:pt idx="1">
                  <c:v>Actual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500000</c:v>
                </c:pt>
                <c:pt idx="1">
                  <c:v>350000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CA-4E3A-8C5D-7018CEF90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52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BEBEB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95-40B4-872C-BECD8A458810}"/>
              </c:ext>
            </c:extLst>
          </c:dPt>
          <c:dPt>
            <c:idx val="1"/>
            <c:bubble3D val="0"/>
            <c:spPr>
              <a:solidFill>
                <a:srgbClr val="585858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95-40B4-872C-BECD8A458810}"/>
              </c:ext>
            </c:extLst>
          </c:dPt>
          <c:cat>
            <c:strRef>
              <c:f>Sheet1!$A$2:$A$3</c:f>
              <c:strCache>
                <c:ptCount val="2"/>
                <c:pt idx="0">
                  <c:v>Q1 Target</c:v>
                </c:pt>
                <c:pt idx="1">
                  <c:v>Q1 Commit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95-40B4-872C-BECD8A458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52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BEBEB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E9-439B-B894-399BC9524659}"/>
              </c:ext>
            </c:extLst>
          </c:dPt>
          <c:dPt>
            <c:idx val="1"/>
            <c:bubble3D val="0"/>
            <c:spPr>
              <a:solidFill>
                <a:srgbClr val="585858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E9-439B-B894-399BC952465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E9-439B-B894-399BC9524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52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BEBEB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8F-4C78-B40A-79220803F79B}"/>
              </c:ext>
            </c:extLst>
          </c:dPt>
          <c:dPt>
            <c:idx val="1"/>
            <c:bubble3D val="0"/>
            <c:spPr>
              <a:solidFill>
                <a:srgbClr val="585858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8F-4C78-B40A-79220803F79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8F-4C78-B40A-79220803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B80E00-2626-4F72-AA7B-85EB225CF516}" type="doc">
      <dgm:prSet loTypeId="urn:microsoft.com/office/officeart/2005/8/layout/hProcess7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BAFC8F41-8E8D-476B-8859-E709D3F470D7}">
      <dgm:prSet phldrT="[Text]" custT="1"/>
      <dgm:spPr>
        <a:solidFill>
          <a:schemeClr val="bg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Strategy 1.</a:t>
          </a:r>
        </a:p>
      </dgm:t>
    </dgm:pt>
    <dgm:pt modelId="{535CA4BB-4418-4EEE-9867-4D57D783BAC3}" type="parTrans" cxnId="{C553EA79-B624-4567-B5AB-97E7E91D36BB}">
      <dgm:prSet/>
      <dgm:spPr/>
      <dgm:t>
        <a:bodyPr/>
        <a:lstStyle/>
        <a:p>
          <a:endParaRPr lang="en-GB"/>
        </a:p>
      </dgm:t>
    </dgm:pt>
    <dgm:pt modelId="{799F1BED-5C6E-41DA-B361-9D0DD438DFE1}" type="sibTrans" cxnId="{C553EA79-B624-4567-B5AB-97E7E91D36BB}">
      <dgm:prSet/>
      <dgm:spPr/>
      <dgm:t>
        <a:bodyPr/>
        <a:lstStyle/>
        <a:p>
          <a:endParaRPr lang="en-GB"/>
        </a:p>
      </dgm:t>
    </dgm:pt>
    <dgm:pt modelId="{77D637D3-AD5E-48E5-AAC2-070F9E93C998}">
      <dgm:prSet phldrT="[Text]" custT="1"/>
      <dgm:spPr/>
      <dgm:t>
        <a:bodyPr/>
        <a:lstStyle/>
        <a:p>
          <a:endParaRPr lang="en-GB" sz="1500" noProof="0" dirty="0"/>
        </a:p>
      </dgm:t>
    </dgm:pt>
    <dgm:pt modelId="{AABDD290-CD09-4D62-8E61-164FBA3A4699}" type="parTrans" cxnId="{B08E9970-368B-408E-9731-56D612CB0E92}">
      <dgm:prSet/>
      <dgm:spPr/>
      <dgm:t>
        <a:bodyPr/>
        <a:lstStyle/>
        <a:p>
          <a:endParaRPr lang="en-GB"/>
        </a:p>
      </dgm:t>
    </dgm:pt>
    <dgm:pt modelId="{6A623E8F-AFC3-4E69-96BD-E3B3310D645C}" type="sibTrans" cxnId="{B08E9970-368B-408E-9731-56D612CB0E92}">
      <dgm:prSet/>
      <dgm:spPr/>
      <dgm:t>
        <a:bodyPr/>
        <a:lstStyle/>
        <a:p>
          <a:endParaRPr lang="en-GB"/>
        </a:p>
      </dgm:t>
    </dgm:pt>
    <dgm:pt modelId="{DE498AB2-955C-429E-928B-751DEBBCD980}">
      <dgm:prSet phldrT="[Text]" custT="1"/>
      <dgm:spPr>
        <a:solidFill>
          <a:schemeClr val="bg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Strategy 2.</a:t>
          </a:r>
        </a:p>
      </dgm:t>
    </dgm:pt>
    <dgm:pt modelId="{36B6058D-83E0-402E-BCB6-A930DA55B81F}" type="parTrans" cxnId="{162E7800-1653-4975-8E0C-5600EAB15406}">
      <dgm:prSet/>
      <dgm:spPr/>
      <dgm:t>
        <a:bodyPr/>
        <a:lstStyle/>
        <a:p>
          <a:endParaRPr lang="en-GB"/>
        </a:p>
      </dgm:t>
    </dgm:pt>
    <dgm:pt modelId="{B5288189-9BC5-441E-A4A4-E95B0497FF29}" type="sibTrans" cxnId="{162E7800-1653-4975-8E0C-5600EAB15406}">
      <dgm:prSet/>
      <dgm:spPr/>
      <dgm:t>
        <a:bodyPr/>
        <a:lstStyle/>
        <a:p>
          <a:endParaRPr lang="en-GB"/>
        </a:p>
      </dgm:t>
    </dgm:pt>
    <dgm:pt modelId="{9FAC465F-447C-47D3-B305-D43207A2568D}">
      <dgm:prSet phldrT="[Text]" custT="1"/>
      <dgm:spPr/>
      <dgm:t>
        <a:bodyPr/>
        <a:lstStyle/>
        <a:p>
          <a:endParaRPr lang="en-GB" sz="1500" noProof="0" dirty="0"/>
        </a:p>
      </dgm:t>
    </dgm:pt>
    <dgm:pt modelId="{43DB69C3-E759-43F9-8495-D23FADEED124}" type="parTrans" cxnId="{24B48794-3026-404D-BA05-0A4541958C92}">
      <dgm:prSet/>
      <dgm:spPr/>
      <dgm:t>
        <a:bodyPr/>
        <a:lstStyle/>
        <a:p>
          <a:endParaRPr lang="en-GB"/>
        </a:p>
      </dgm:t>
    </dgm:pt>
    <dgm:pt modelId="{7DB97E4A-D408-4D0C-89F0-0A2A2C7A1C26}" type="sibTrans" cxnId="{24B48794-3026-404D-BA05-0A4541958C92}">
      <dgm:prSet/>
      <dgm:spPr/>
      <dgm:t>
        <a:bodyPr/>
        <a:lstStyle/>
        <a:p>
          <a:endParaRPr lang="en-GB"/>
        </a:p>
      </dgm:t>
    </dgm:pt>
    <dgm:pt modelId="{F1C8DD2C-B6D5-4C3A-A502-4F643E8AD33D}">
      <dgm:prSet phldrT="[Text]" custT="1"/>
      <dgm:spPr>
        <a:solidFill>
          <a:schemeClr val="bg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Strategy 5.</a:t>
          </a:r>
        </a:p>
      </dgm:t>
    </dgm:pt>
    <dgm:pt modelId="{89ECAF2B-F6FD-4A5F-923E-34A37954E10E}" type="parTrans" cxnId="{DCE0B3CB-762C-449D-AD7D-8D9E4D2EDA40}">
      <dgm:prSet/>
      <dgm:spPr/>
      <dgm:t>
        <a:bodyPr/>
        <a:lstStyle/>
        <a:p>
          <a:endParaRPr lang="en-GB"/>
        </a:p>
      </dgm:t>
    </dgm:pt>
    <dgm:pt modelId="{3B30C790-2F25-4735-9A0E-EB4689613813}" type="sibTrans" cxnId="{DCE0B3CB-762C-449D-AD7D-8D9E4D2EDA40}">
      <dgm:prSet/>
      <dgm:spPr/>
      <dgm:t>
        <a:bodyPr/>
        <a:lstStyle/>
        <a:p>
          <a:endParaRPr lang="en-GB"/>
        </a:p>
      </dgm:t>
    </dgm:pt>
    <dgm:pt modelId="{3A0DB7F6-75F0-46B5-A169-44F9C39892AC}">
      <dgm:prSet phldrT="[Text]" custT="1"/>
      <dgm:spPr/>
      <dgm:t>
        <a:bodyPr/>
        <a:lstStyle/>
        <a:p>
          <a:endParaRPr lang="en-GB" sz="1500" noProof="0" dirty="0"/>
        </a:p>
      </dgm:t>
    </dgm:pt>
    <dgm:pt modelId="{DE005941-E65A-4812-8CEC-08D9F1E32969}" type="parTrans" cxnId="{2BCAF108-0AF7-4278-A257-2721FA9864BF}">
      <dgm:prSet/>
      <dgm:spPr/>
      <dgm:t>
        <a:bodyPr/>
        <a:lstStyle/>
        <a:p>
          <a:endParaRPr lang="en-GB"/>
        </a:p>
      </dgm:t>
    </dgm:pt>
    <dgm:pt modelId="{F52C427C-A1E0-4088-877D-3F39E131374A}" type="sibTrans" cxnId="{2BCAF108-0AF7-4278-A257-2721FA9864BF}">
      <dgm:prSet/>
      <dgm:spPr/>
      <dgm:t>
        <a:bodyPr/>
        <a:lstStyle/>
        <a:p>
          <a:endParaRPr lang="en-GB"/>
        </a:p>
      </dgm:t>
    </dgm:pt>
    <dgm:pt modelId="{84B69E4F-AC94-4F5E-8120-56554254F8AF}">
      <dgm:prSet phldrT="[Text]" custT="1"/>
      <dgm:spPr>
        <a:solidFill>
          <a:schemeClr val="bg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Strategy 4.</a:t>
          </a:r>
        </a:p>
      </dgm:t>
    </dgm:pt>
    <dgm:pt modelId="{6EFA4B1F-B7BC-43FA-9E15-B81A71625A5F}" type="parTrans" cxnId="{7DF1352F-4F7F-4BBB-A539-9F559A793153}">
      <dgm:prSet/>
      <dgm:spPr/>
      <dgm:t>
        <a:bodyPr/>
        <a:lstStyle/>
        <a:p>
          <a:endParaRPr lang="en-GB"/>
        </a:p>
      </dgm:t>
    </dgm:pt>
    <dgm:pt modelId="{C3C6196B-3CFB-4EFE-B33B-C8D90C7F359A}" type="sibTrans" cxnId="{7DF1352F-4F7F-4BBB-A539-9F559A793153}">
      <dgm:prSet/>
      <dgm:spPr/>
      <dgm:t>
        <a:bodyPr/>
        <a:lstStyle/>
        <a:p>
          <a:endParaRPr lang="en-GB"/>
        </a:p>
      </dgm:t>
    </dgm:pt>
    <dgm:pt modelId="{33D9DBEB-B35E-4D5B-A011-15659F18808F}">
      <dgm:prSet phldrT="[Text]" custT="1"/>
      <dgm:spPr>
        <a:solidFill>
          <a:schemeClr val="bg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Strategy 3.</a:t>
          </a:r>
        </a:p>
      </dgm:t>
    </dgm:pt>
    <dgm:pt modelId="{E70F06FE-93BC-453F-92D6-B1A38BB0B42A}" type="parTrans" cxnId="{A6AFD231-B4E6-46F5-A249-C41A5E47D0F0}">
      <dgm:prSet/>
      <dgm:spPr/>
      <dgm:t>
        <a:bodyPr/>
        <a:lstStyle/>
        <a:p>
          <a:endParaRPr lang="en-GB"/>
        </a:p>
      </dgm:t>
    </dgm:pt>
    <dgm:pt modelId="{89937F5F-903A-4D46-990A-AD063466E9DC}" type="sibTrans" cxnId="{A6AFD231-B4E6-46F5-A249-C41A5E47D0F0}">
      <dgm:prSet/>
      <dgm:spPr/>
      <dgm:t>
        <a:bodyPr/>
        <a:lstStyle/>
        <a:p>
          <a:endParaRPr lang="en-GB"/>
        </a:p>
      </dgm:t>
    </dgm:pt>
    <dgm:pt modelId="{3125C9E7-B74C-43AE-A8B0-FA3D73C381DD}" type="pres">
      <dgm:prSet presAssocID="{2AB80E00-2626-4F72-AA7B-85EB225CF516}" presName="Name0" presStyleCnt="0">
        <dgm:presLayoutVars>
          <dgm:dir/>
          <dgm:animLvl val="lvl"/>
          <dgm:resizeHandles val="exact"/>
        </dgm:presLayoutVars>
      </dgm:prSet>
      <dgm:spPr/>
    </dgm:pt>
    <dgm:pt modelId="{9CA51751-FF75-4446-8AF6-A3636856C40E}" type="pres">
      <dgm:prSet presAssocID="{BAFC8F41-8E8D-476B-8859-E709D3F470D7}" presName="compositeNode" presStyleCnt="0">
        <dgm:presLayoutVars>
          <dgm:bulletEnabled val="1"/>
        </dgm:presLayoutVars>
      </dgm:prSet>
      <dgm:spPr/>
    </dgm:pt>
    <dgm:pt modelId="{B0F6C709-1249-4F90-B237-48421F373D61}" type="pres">
      <dgm:prSet presAssocID="{BAFC8F41-8E8D-476B-8859-E709D3F470D7}" presName="bgRect" presStyleLbl="node1" presStyleIdx="0" presStyleCnt="5" custScaleY="46218" custLinFactNeighborY="-291"/>
      <dgm:spPr/>
    </dgm:pt>
    <dgm:pt modelId="{4A8C2308-7E62-4DE8-B7D9-7834A38F7FCA}" type="pres">
      <dgm:prSet presAssocID="{BAFC8F41-8E8D-476B-8859-E709D3F470D7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BE734D3A-2AE6-4F93-8C10-E009A757FAF0}" type="pres">
      <dgm:prSet presAssocID="{BAFC8F41-8E8D-476B-8859-E709D3F470D7}" presName="childNode" presStyleLbl="node1" presStyleIdx="0" presStyleCnt="5">
        <dgm:presLayoutVars>
          <dgm:bulletEnabled val="1"/>
        </dgm:presLayoutVars>
      </dgm:prSet>
      <dgm:spPr/>
    </dgm:pt>
    <dgm:pt modelId="{1B2CC864-770C-4583-B227-D646CF0584E9}" type="pres">
      <dgm:prSet presAssocID="{799F1BED-5C6E-41DA-B361-9D0DD438DFE1}" presName="hSp" presStyleCnt="0"/>
      <dgm:spPr/>
    </dgm:pt>
    <dgm:pt modelId="{736F5F41-2955-47BD-BCAF-C0921D56497C}" type="pres">
      <dgm:prSet presAssocID="{799F1BED-5C6E-41DA-B361-9D0DD438DFE1}" presName="vProcSp" presStyleCnt="0"/>
      <dgm:spPr/>
    </dgm:pt>
    <dgm:pt modelId="{8F7848A0-887D-410C-A71F-B384AF628D93}" type="pres">
      <dgm:prSet presAssocID="{799F1BED-5C6E-41DA-B361-9D0DD438DFE1}" presName="vSp1" presStyleCnt="0"/>
      <dgm:spPr/>
    </dgm:pt>
    <dgm:pt modelId="{79BED1D5-CFC8-4F45-8B99-3EBE68648351}" type="pres">
      <dgm:prSet presAssocID="{799F1BED-5C6E-41DA-B361-9D0DD438DFE1}" presName="simulatedConn" presStyleLbl="solidFgAcc1" presStyleIdx="0" presStyleCnt="4" custLinFactY="-197993" custLinFactNeighborX="-10925" custLinFactNeighborY="-200000"/>
      <dgm:spPr>
        <a:ln>
          <a:solidFill>
            <a:srgbClr val="163E64"/>
          </a:solidFill>
        </a:ln>
      </dgm:spPr>
    </dgm:pt>
    <dgm:pt modelId="{761DAD60-7C20-437C-9A8F-82A61F0A55D9}" type="pres">
      <dgm:prSet presAssocID="{799F1BED-5C6E-41DA-B361-9D0DD438DFE1}" presName="vSp2" presStyleCnt="0"/>
      <dgm:spPr/>
    </dgm:pt>
    <dgm:pt modelId="{5D97403D-021D-4A00-9AFF-19FF15E75E09}" type="pres">
      <dgm:prSet presAssocID="{799F1BED-5C6E-41DA-B361-9D0DD438DFE1}" presName="sibTrans" presStyleCnt="0"/>
      <dgm:spPr/>
    </dgm:pt>
    <dgm:pt modelId="{5DD6E71D-9A0F-4E9D-98EF-5FFAB4EA0F16}" type="pres">
      <dgm:prSet presAssocID="{DE498AB2-955C-429E-928B-751DEBBCD980}" presName="compositeNode" presStyleCnt="0">
        <dgm:presLayoutVars>
          <dgm:bulletEnabled val="1"/>
        </dgm:presLayoutVars>
      </dgm:prSet>
      <dgm:spPr/>
    </dgm:pt>
    <dgm:pt modelId="{54515DB1-C05E-4800-91ED-E66ED3C1E953}" type="pres">
      <dgm:prSet presAssocID="{DE498AB2-955C-429E-928B-751DEBBCD980}" presName="bgRect" presStyleLbl="node1" presStyleIdx="1" presStyleCnt="5" custScaleY="46427" custLinFactNeighborY="-291"/>
      <dgm:spPr/>
    </dgm:pt>
    <dgm:pt modelId="{80D74BBB-B08E-4F8E-8D49-FA283C5D8A50}" type="pres">
      <dgm:prSet presAssocID="{DE498AB2-955C-429E-928B-751DEBBCD980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02050515-14B2-447B-BAFD-524B09A37A46}" type="pres">
      <dgm:prSet presAssocID="{DE498AB2-955C-429E-928B-751DEBBCD980}" presName="childNode" presStyleLbl="node1" presStyleIdx="1" presStyleCnt="5">
        <dgm:presLayoutVars>
          <dgm:bulletEnabled val="1"/>
        </dgm:presLayoutVars>
      </dgm:prSet>
      <dgm:spPr/>
    </dgm:pt>
    <dgm:pt modelId="{BB69DCBB-7134-4654-B6CB-5D2CE382C67E}" type="pres">
      <dgm:prSet presAssocID="{B5288189-9BC5-441E-A4A4-E95B0497FF29}" presName="hSp" presStyleCnt="0"/>
      <dgm:spPr/>
    </dgm:pt>
    <dgm:pt modelId="{C0A6B7F2-B1DB-4426-BF59-74BD82A7CF14}" type="pres">
      <dgm:prSet presAssocID="{B5288189-9BC5-441E-A4A4-E95B0497FF29}" presName="vProcSp" presStyleCnt="0"/>
      <dgm:spPr/>
    </dgm:pt>
    <dgm:pt modelId="{2B7251E5-5A55-4C2E-9D92-19B0B14C91BC}" type="pres">
      <dgm:prSet presAssocID="{B5288189-9BC5-441E-A4A4-E95B0497FF29}" presName="vSp1" presStyleCnt="0"/>
      <dgm:spPr/>
    </dgm:pt>
    <dgm:pt modelId="{DA84F900-0694-4C66-A5A9-9926AC745A0F}" type="pres">
      <dgm:prSet presAssocID="{B5288189-9BC5-441E-A4A4-E95B0497FF29}" presName="simulatedConn" presStyleLbl="solidFgAcc1" presStyleIdx="1" presStyleCnt="4" custLinFactY="-197993" custLinFactNeighborX="-11379" custLinFactNeighborY="-200000"/>
      <dgm:spPr>
        <a:ln>
          <a:solidFill>
            <a:srgbClr val="163E64"/>
          </a:solidFill>
        </a:ln>
      </dgm:spPr>
    </dgm:pt>
    <dgm:pt modelId="{2F265320-9A0B-4D38-9CD1-6868603B9988}" type="pres">
      <dgm:prSet presAssocID="{B5288189-9BC5-441E-A4A4-E95B0497FF29}" presName="vSp2" presStyleCnt="0"/>
      <dgm:spPr/>
    </dgm:pt>
    <dgm:pt modelId="{A43FD7F4-02FE-4E69-932A-4E5B81EA092B}" type="pres">
      <dgm:prSet presAssocID="{B5288189-9BC5-441E-A4A4-E95B0497FF29}" presName="sibTrans" presStyleCnt="0"/>
      <dgm:spPr/>
    </dgm:pt>
    <dgm:pt modelId="{188E572D-3505-48E7-9745-774B8DC80DAB}" type="pres">
      <dgm:prSet presAssocID="{33D9DBEB-B35E-4D5B-A011-15659F18808F}" presName="compositeNode" presStyleCnt="0">
        <dgm:presLayoutVars>
          <dgm:bulletEnabled val="1"/>
        </dgm:presLayoutVars>
      </dgm:prSet>
      <dgm:spPr/>
    </dgm:pt>
    <dgm:pt modelId="{04BAD47F-A8B4-4798-BB9C-02CDE3B3D8A3}" type="pres">
      <dgm:prSet presAssocID="{33D9DBEB-B35E-4D5B-A011-15659F18808F}" presName="bgRect" presStyleLbl="node1" presStyleIdx="2" presStyleCnt="5" custScaleY="46308" custLinFactNeighborY="-291"/>
      <dgm:spPr/>
    </dgm:pt>
    <dgm:pt modelId="{01B62957-67B7-4368-B10F-6F854B0781AF}" type="pres">
      <dgm:prSet presAssocID="{33D9DBEB-B35E-4D5B-A011-15659F18808F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FC7F3BD9-6C09-4DAE-AF5C-5A854CFF0D72}" type="pres">
      <dgm:prSet presAssocID="{89937F5F-903A-4D46-990A-AD063466E9DC}" presName="hSp" presStyleCnt="0"/>
      <dgm:spPr/>
    </dgm:pt>
    <dgm:pt modelId="{95CECF8D-DBBC-4B16-9672-6D7B17031F2D}" type="pres">
      <dgm:prSet presAssocID="{89937F5F-903A-4D46-990A-AD063466E9DC}" presName="vProcSp" presStyleCnt="0"/>
      <dgm:spPr/>
    </dgm:pt>
    <dgm:pt modelId="{9FDCCEE8-1266-4CBD-A649-BA63653DD2B3}" type="pres">
      <dgm:prSet presAssocID="{89937F5F-903A-4D46-990A-AD063466E9DC}" presName="vSp1" presStyleCnt="0"/>
      <dgm:spPr/>
    </dgm:pt>
    <dgm:pt modelId="{280081C8-23F7-4C42-8F77-5562E9800A94}" type="pres">
      <dgm:prSet presAssocID="{89937F5F-903A-4D46-990A-AD063466E9DC}" presName="simulatedConn" presStyleLbl="solidFgAcc1" presStyleIdx="2" presStyleCnt="4" custLinFactY="-193999" custLinFactNeighborX="-8497" custLinFactNeighborY="-200000"/>
      <dgm:spPr>
        <a:ln>
          <a:solidFill>
            <a:srgbClr val="163E64"/>
          </a:solidFill>
        </a:ln>
      </dgm:spPr>
    </dgm:pt>
    <dgm:pt modelId="{C48DA820-9590-44FA-8A1B-09ECDEFEC0F6}" type="pres">
      <dgm:prSet presAssocID="{89937F5F-903A-4D46-990A-AD063466E9DC}" presName="vSp2" presStyleCnt="0"/>
      <dgm:spPr/>
    </dgm:pt>
    <dgm:pt modelId="{DEA18D67-E11A-4E4F-BE29-8914893B1253}" type="pres">
      <dgm:prSet presAssocID="{89937F5F-903A-4D46-990A-AD063466E9DC}" presName="sibTrans" presStyleCnt="0"/>
      <dgm:spPr/>
    </dgm:pt>
    <dgm:pt modelId="{30C7AA95-78CF-4921-A41B-60429595E6B5}" type="pres">
      <dgm:prSet presAssocID="{84B69E4F-AC94-4F5E-8120-56554254F8AF}" presName="compositeNode" presStyleCnt="0">
        <dgm:presLayoutVars>
          <dgm:bulletEnabled val="1"/>
        </dgm:presLayoutVars>
      </dgm:prSet>
      <dgm:spPr/>
    </dgm:pt>
    <dgm:pt modelId="{E2D864BD-A1CD-43B6-8D95-E1A5D4D2C3CE}" type="pres">
      <dgm:prSet presAssocID="{84B69E4F-AC94-4F5E-8120-56554254F8AF}" presName="bgRect" presStyleLbl="node1" presStyleIdx="3" presStyleCnt="5" custScaleY="46479"/>
      <dgm:spPr/>
    </dgm:pt>
    <dgm:pt modelId="{24052529-E38F-4E3A-9060-D1615DDA9AAD}" type="pres">
      <dgm:prSet presAssocID="{84B69E4F-AC94-4F5E-8120-56554254F8AF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0000B476-AC22-40FB-8797-90FD1BAA13F7}" type="pres">
      <dgm:prSet presAssocID="{C3C6196B-3CFB-4EFE-B33B-C8D90C7F359A}" presName="hSp" presStyleCnt="0"/>
      <dgm:spPr/>
    </dgm:pt>
    <dgm:pt modelId="{E96A72C7-74E0-40CD-AB85-38FA14CF0E9E}" type="pres">
      <dgm:prSet presAssocID="{C3C6196B-3CFB-4EFE-B33B-C8D90C7F359A}" presName="vProcSp" presStyleCnt="0"/>
      <dgm:spPr/>
    </dgm:pt>
    <dgm:pt modelId="{92204B17-E0EA-40B9-94C5-F3F2843EB46D}" type="pres">
      <dgm:prSet presAssocID="{C3C6196B-3CFB-4EFE-B33B-C8D90C7F359A}" presName="vSp1" presStyleCnt="0"/>
      <dgm:spPr/>
    </dgm:pt>
    <dgm:pt modelId="{DC54F14D-0686-42FA-B28E-5288167C8285}" type="pres">
      <dgm:prSet presAssocID="{C3C6196B-3CFB-4EFE-B33B-C8D90C7F359A}" presName="simulatedConn" presStyleLbl="solidFgAcc1" presStyleIdx="3" presStyleCnt="4" custLinFactY="-195031" custLinFactNeighborX="-9711" custLinFactNeighborY="-200000"/>
      <dgm:spPr>
        <a:ln>
          <a:solidFill>
            <a:srgbClr val="163E64"/>
          </a:solidFill>
        </a:ln>
      </dgm:spPr>
    </dgm:pt>
    <dgm:pt modelId="{D2ACAF10-D344-43F3-A262-D2C68561BC09}" type="pres">
      <dgm:prSet presAssocID="{C3C6196B-3CFB-4EFE-B33B-C8D90C7F359A}" presName="vSp2" presStyleCnt="0"/>
      <dgm:spPr/>
    </dgm:pt>
    <dgm:pt modelId="{9EED35F8-1611-43E2-B4F3-CE1159F216A0}" type="pres">
      <dgm:prSet presAssocID="{C3C6196B-3CFB-4EFE-B33B-C8D90C7F359A}" presName="sibTrans" presStyleCnt="0"/>
      <dgm:spPr/>
    </dgm:pt>
    <dgm:pt modelId="{2AC0B345-9AC1-4EDF-B1BA-CF8910623E25}" type="pres">
      <dgm:prSet presAssocID="{F1C8DD2C-B6D5-4C3A-A502-4F643E8AD33D}" presName="compositeNode" presStyleCnt="0">
        <dgm:presLayoutVars>
          <dgm:bulletEnabled val="1"/>
        </dgm:presLayoutVars>
      </dgm:prSet>
      <dgm:spPr/>
    </dgm:pt>
    <dgm:pt modelId="{2303781F-7ECA-413A-976E-706764A6427D}" type="pres">
      <dgm:prSet presAssocID="{F1C8DD2C-B6D5-4C3A-A502-4F643E8AD33D}" presName="bgRect" presStyleLbl="node1" presStyleIdx="4" presStyleCnt="5" custScaleY="46782"/>
      <dgm:spPr/>
    </dgm:pt>
    <dgm:pt modelId="{CB37EDBD-3217-4EDB-83AA-5DB658EBFF08}" type="pres">
      <dgm:prSet presAssocID="{F1C8DD2C-B6D5-4C3A-A502-4F643E8AD33D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B177CCE3-BB9D-455E-874F-42917FD0DFE6}" type="pres">
      <dgm:prSet presAssocID="{F1C8DD2C-B6D5-4C3A-A502-4F643E8AD33D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62E7800-1653-4975-8E0C-5600EAB15406}" srcId="{2AB80E00-2626-4F72-AA7B-85EB225CF516}" destId="{DE498AB2-955C-429E-928B-751DEBBCD980}" srcOrd="1" destOrd="0" parTransId="{36B6058D-83E0-402E-BCB6-A930DA55B81F}" sibTransId="{B5288189-9BC5-441E-A4A4-E95B0497FF29}"/>
    <dgm:cxn modelId="{2BCAF108-0AF7-4278-A257-2721FA9864BF}" srcId="{F1C8DD2C-B6D5-4C3A-A502-4F643E8AD33D}" destId="{3A0DB7F6-75F0-46B5-A169-44F9C39892AC}" srcOrd="0" destOrd="0" parTransId="{DE005941-E65A-4812-8CEC-08D9F1E32969}" sibTransId="{F52C427C-A1E0-4088-877D-3F39E131374A}"/>
    <dgm:cxn modelId="{0B4A8C09-7C53-42E5-8CE7-BEC9349B63A2}" type="presOf" srcId="{33D9DBEB-B35E-4D5B-A011-15659F18808F}" destId="{01B62957-67B7-4368-B10F-6F854B0781AF}" srcOrd="1" destOrd="0" presId="urn:microsoft.com/office/officeart/2005/8/layout/hProcess7"/>
    <dgm:cxn modelId="{AE68FA18-B0A5-4AFE-9F39-BA4EC60FD95E}" type="presOf" srcId="{84B69E4F-AC94-4F5E-8120-56554254F8AF}" destId="{E2D864BD-A1CD-43B6-8D95-E1A5D4D2C3CE}" srcOrd="0" destOrd="0" presId="urn:microsoft.com/office/officeart/2005/8/layout/hProcess7"/>
    <dgm:cxn modelId="{AE01C32A-7600-4F41-903F-DC6FC88FE983}" type="presOf" srcId="{F1C8DD2C-B6D5-4C3A-A502-4F643E8AD33D}" destId="{CB37EDBD-3217-4EDB-83AA-5DB658EBFF08}" srcOrd="1" destOrd="0" presId="urn:microsoft.com/office/officeart/2005/8/layout/hProcess7"/>
    <dgm:cxn modelId="{6443102F-66EF-4A78-B171-463C9883F834}" type="presOf" srcId="{DE498AB2-955C-429E-928B-751DEBBCD980}" destId="{80D74BBB-B08E-4F8E-8D49-FA283C5D8A50}" srcOrd="1" destOrd="0" presId="urn:microsoft.com/office/officeart/2005/8/layout/hProcess7"/>
    <dgm:cxn modelId="{7DF1352F-4F7F-4BBB-A539-9F559A793153}" srcId="{2AB80E00-2626-4F72-AA7B-85EB225CF516}" destId="{84B69E4F-AC94-4F5E-8120-56554254F8AF}" srcOrd="3" destOrd="0" parTransId="{6EFA4B1F-B7BC-43FA-9E15-B81A71625A5F}" sibTransId="{C3C6196B-3CFB-4EFE-B33B-C8D90C7F359A}"/>
    <dgm:cxn modelId="{A6AFD231-B4E6-46F5-A249-C41A5E47D0F0}" srcId="{2AB80E00-2626-4F72-AA7B-85EB225CF516}" destId="{33D9DBEB-B35E-4D5B-A011-15659F18808F}" srcOrd="2" destOrd="0" parTransId="{E70F06FE-93BC-453F-92D6-B1A38BB0B42A}" sibTransId="{89937F5F-903A-4D46-990A-AD063466E9DC}"/>
    <dgm:cxn modelId="{DC29D26F-9A3C-4A76-A50A-8932E592811B}" type="presOf" srcId="{BAFC8F41-8E8D-476B-8859-E709D3F470D7}" destId="{B0F6C709-1249-4F90-B237-48421F373D61}" srcOrd="0" destOrd="0" presId="urn:microsoft.com/office/officeart/2005/8/layout/hProcess7"/>
    <dgm:cxn modelId="{B08E9970-368B-408E-9731-56D612CB0E92}" srcId="{BAFC8F41-8E8D-476B-8859-E709D3F470D7}" destId="{77D637D3-AD5E-48E5-AAC2-070F9E93C998}" srcOrd="0" destOrd="0" parTransId="{AABDD290-CD09-4D62-8E61-164FBA3A4699}" sibTransId="{6A623E8F-AFC3-4E69-96BD-E3B3310D645C}"/>
    <dgm:cxn modelId="{9F320F51-76B5-43E2-9682-9F39310AD828}" type="presOf" srcId="{77D637D3-AD5E-48E5-AAC2-070F9E93C998}" destId="{BE734D3A-2AE6-4F93-8C10-E009A757FAF0}" srcOrd="0" destOrd="0" presId="urn:microsoft.com/office/officeart/2005/8/layout/hProcess7"/>
    <dgm:cxn modelId="{C861EF75-896F-49E5-95E6-E3341D755591}" type="presOf" srcId="{F1C8DD2C-B6D5-4C3A-A502-4F643E8AD33D}" destId="{2303781F-7ECA-413A-976E-706764A6427D}" srcOrd="0" destOrd="0" presId="urn:microsoft.com/office/officeart/2005/8/layout/hProcess7"/>
    <dgm:cxn modelId="{C553EA79-B624-4567-B5AB-97E7E91D36BB}" srcId="{2AB80E00-2626-4F72-AA7B-85EB225CF516}" destId="{BAFC8F41-8E8D-476B-8859-E709D3F470D7}" srcOrd="0" destOrd="0" parTransId="{535CA4BB-4418-4EEE-9867-4D57D783BAC3}" sibTransId="{799F1BED-5C6E-41DA-B361-9D0DD438DFE1}"/>
    <dgm:cxn modelId="{4CE3208E-EFD0-4819-9842-6263F806BA80}" type="presOf" srcId="{DE498AB2-955C-429E-928B-751DEBBCD980}" destId="{54515DB1-C05E-4800-91ED-E66ED3C1E953}" srcOrd="0" destOrd="0" presId="urn:microsoft.com/office/officeart/2005/8/layout/hProcess7"/>
    <dgm:cxn modelId="{FAC9B98E-16BD-425C-891B-F1BEC4882C68}" type="presOf" srcId="{9FAC465F-447C-47D3-B305-D43207A2568D}" destId="{02050515-14B2-447B-BAFD-524B09A37A46}" srcOrd="0" destOrd="0" presId="urn:microsoft.com/office/officeart/2005/8/layout/hProcess7"/>
    <dgm:cxn modelId="{24B48794-3026-404D-BA05-0A4541958C92}" srcId="{DE498AB2-955C-429E-928B-751DEBBCD980}" destId="{9FAC465F-447C-47D3-B305-D43207A2568D}" srcOrd="0" destOrd="0" parTransId="{43DB69C3-E759-43F9-8495-D23FADEED124}" sibTransId="{7DB97E4A-D408-4D0C-89F0-0A2A2C7A1C26}"/>
    <dgm:cxn modelId="{C7F13AA6-AF21-4078-9075-7249D8B0298C}" type="presOf" srcId="{3A0DB7F6-75F0-46B5-A169-44F9C39892AC}" destId="{B177CCE3-BB9D-455E-874F-42917FD0DFE6}" srcOrd="0" destOrd="0" presId="urn:microsoft.com/office/officeart/2005/8/layout/hProcess7"/>
    <dgm:cxn modelId="{25E25DB6-17FB-4C78-86A9-006289D8987A}" type="presOf" srcId="{33D9DBEB-B35E-4D5B-A011-15659F18808F}" destId="{04BAD47F-A8B4-4798-BB9C-02CDE3B3D8A3}" srcOrd="0" destOrd="0" presId="urn:microsoft.com/office/officeart/2005/8/layout/hProcess7"/>
    <dgm:cxn modelId="{532378BD-5D04-45C3-B8A8-89D16BEE2359}" type="presOf" srcId="{2AB80E00-2626-4F72-AA7B-85EB225CF516}" destId="{3125C9E7-B74C-43AE-A8B0-FA3D73C381DD}" srcOrd="0" destOrd="0" presId="urn:microsoft.com/office/officeart/2005/8/layout/hProcess7"/>
    <dgm:cxn modelId="{DCE0B3CB-762C-449D-AD7D-8D9E4D2EDA40}" srcId="{2AB80E00-2626-4F72-AA7B-85EB225CF516}" destId="{F1C8DD2C-B6D5-4C3A-A502-4F643E8AD33D}" srcOrd="4" destOrd="0" parTransId="{89ECAF2B-F6FD-4A5F-923E-34A37954E10E}" sibTransId="{3B30C790-2F25-4735-9A0E-EB4689613813}"/>
    <dgm:cxn modelId="{CF5DB4E1-0961-4A29-A5D6-AC12955C21F7}" type="presOf" srcId="{BAFC8F41-8E8D-476B-8859-E709D3F470D7}" destId="{4A8C2308-7E62-4DE8-B7D9-7834A38F7FCA}" srcOrd="1" destOrd="0" presId="urn:microsoft.com/office/officeart/2005/8/layout/hProcess7"/>
    <dgm:cxn modelId="{73E532E6-09B7-48B1-AFD4-232B9B2A3688}" type="presOf" srcId="{84B69E4F-AC94-4F5E-8120-56554254F8AF}" destId="{24052529-E38F-4E3A-9060-D1615DDA9AAD}" srcOrd="1" destOrd="0" presId="urn:microsoft.com/office/officeart/2005/8/layout/hProcess7"/>
    <dgm:cxn modelId="{D9D75AFE-87BF-4405-8122-916C1BB5036D}" type="presParOf" srcId="{3125C9E7-B74C-43AE-A8B0-FA3D73C381DD}" destId="{9CA51751-FF75-4446-8AF6-A3636856C40E}" srcOrd="0" destOrd="0" presId="urn:microsoft.com/office/officeart/2005/8/layout/hProcess7"/>
    <dgm:cxn modelId="{394F8F6C-D4BC-48FA-8616-7C182D4D324B}" type="presParOf" srcId="{9CA51751-FF75-4446-8AF6-A3636856C40E}" destId="{B0F6C709-1249-4F90-B237-48421F373D61}" srcOrd="0" destOrd="0" presId="urn:microsoft.com/office/officeart/2005/8/layout/hProcess7"/>
    <dgm:cxn modelId="{E4CA694E-8CB0-4465-B886-6A1E4CDA4DC0}" type="presParOf" srcId="{9CA51751-FF75-4446-8AF6-A3636856C40E}" destId="{4A8C2308-7E62-4DE8-B7D9-7834A38F7FCA}" srcOrd="1" destOrd="0" presId="urn:microsoft.com/office/officeart/2005/8/layout/hProcess7"/>
    <dgm:cxn modelId="{9644B7AD-9761-4EC9-AF95-52C4C2DD720E}" type="presParOf" srcId="{9CA51751-FF75-4446-8AF6-A3636856C40E}" destId="{BE734D3A-2AE6-4F93-8C10-E009A757FAF0}" srcOrd="2" destOrd="0" presId="urn:microsoft.com/office/officeart/2005/8/layout/hProcess7"/>
    <dgm:cxn modelId="{68890016-D873-4CB0-8500-3DAA3EFE0719}" type="presParOf" srcId="{3125C9E7-B74C-43AE-A8B0-FA3D73C381DD}" destId="{1B2CC864-770C-4583-B227-D646CF0584E9}" srcOrd="1" destOrd="0" presId="urn:microsoft.com/office/officeart/2005/8/layout/hProcess7"/>
    <dgm:cxn modelId="{71FD257C-C2F3-4A4C-9492-6123CB703CF0}" type="presParOf" srcId="{3125C9E7-B74C-43AE-A8B0-FA3D73C381DD}" destId="{736F5F41-2955-47BD-BCAF-C0921D56497C}" srcOrd="2" destOrd="0" presId="urn:microsoft.com/office/officeart/2005/8/layout/hProcess7"/>
    <dgm:cxn modelId="{EAA52BBF-39B8-43DD-A6BF-59A6BD662686}" type="presParOf" srcId="{736F5F41-2955-47BD-BCAF-C0921D56497C}" destId="{8F7848A0-887D-410C-A71F-B384AF628D93}" srcOrd="0" destOrd="0" presId="urn:microsoft.com/office/officeart/2005/8/layout/hProcess7"/>
    <dgm:cxn modelId="{F8E4B216-878C-4076-965F-4CCE50A9FD6F}" type="presParOf" srcId="{736F5F41-2955-47BD-BCAF-C0921D56497C}" destId="{79BED1D5-CFC8-4F45-8B99-3EBE68648351}" srcOrd="1" destOrd="0" presId="urn:microsoft.com/office/officeart/2005/8/layout/hProcess7"/>
    <dgm:cxn modelId="{7727D4C1-0DC2-4307-A4C0-C7F4F66B636E}" type="presParOf" srcId="{736F5F41-2955-47BD-BCAF-C0921D56497C}" destId="{761DAD60-7C20-437C-9A8F-82A61F0A55D9}" srcOrd="2" destOrd="0" presId="urn:microsoft.com/office/officeart/2005/8/layout/hProcess7"/>
    <dgm:cxn modelId="{1B113CB5-B199-4C5E-9591-593F16FEE363}" type="presParOf" srcId="{3125C9E7-B74C-43AE-A8B0-FA3D73C381DD}" destId="{5D97403D-021D-4A00-9AFF-19FF15E75E09}" srcOrd="3" destOrd="0" presId="urn:microsoft.com/office/officeart/2005/8/layout/hProcess7"/>
    <dgm:cxn modelId="{E9E08C88-7B04-4D68-996A-88C2BBA1222B}" type="presParOf" srcId="{3125C9E7-B74C-43AE-A8B0-FA3D73C381DD}" destId="{5DD6E71D-9A0F-4E9D-98EF-5FFAB4EA0F16}" srcOrd="4" destOrd="0" presId="urn:microsoft.com/office/officeart/2005/8/layout/hProcess7"/>
    <dgm:cxn modelId="{8F2F3612-1141-4758-8EAB-9557E2A8BB1F}" type="presParOf" srcId="{5DD6E71D-9A0F-4E9D-98EF-5FFAB4EA0F16}" destId="{54515DB1-C05E-4800-91ED-E66ED3C1E953}" srcOrd="0" destOrd="0" presId="urn:microsoft.com/office/officeart/2005/8/layout/hProcess7"/>
    <dgm:cxn modelId="{CFC61EDE-08EC-4DD4-8B63-973972B69B56}" type="presParOf" srcId="{5DD6E71D-9A0F-4E9D-98EF-5FFAB4EA0F16}" destId="{80D74BBB-B08E-4F8E-8D49-FA283C5D8A50}" srcOrd="1" destOrd="0" presId="urn:microsoft.com/office/officeart/2005/8/layout/hProcess7"/>
    <dgm:cxn modelId="{897D781B-8CE2-4EFB-8CE5-0147C86776AA}" type="presParOf" srcId="{5DD6E71D-9A0F-4E9D-98EF-5FFAB4EA0F16}" destId="{02050515-14B2-447B-BAFD-524B09A37A46}" srcOrd="2" destOrd="0" presId="urn:microsoft.com/office/officeart/2005/8/layout/hProcess7"/>
    <dgm:cxn modelId="{E661E835-C336-4703-AD55-0311DEE6705D}" type="presParOf" srcId="{3125C9E7-B74C-43AE-A8B0-FA3D73C381DD}" destId="{BB69DCBB-7134-4654-B6CB-5D2CE382C67E}" srcOrd="5" destOrd="0" presId="urn:microsoft.com/office/officeart/2005/8/layout/hProcess7"/>
    <dgm:cxn modelId="{77843E66-6490-4468-B52D-E0D88A9E8AA4}" type="presParOf" srcId="{3125C9E7-B74C-43AE-A8B0-FA3D73C381DD}" destId="{C0A6B7F2-B1DB-4426-BF59-74BD82A7CF14}" srcOrd="6" destOrd="0" presId="urn:microsoft.com/office/officeart/2005/8/layout/hProcess7"/>
    <dgm:cxn modelId="{5EDC42F7-4D5A-4A72-A10B-077FE92867EE}" type="presParOf" srcId="{C0A6B7F2-B1DB-4426-BF59-74BD82A7CF14}" destId="{2B7251E5-5A55-4C2E-9D92-19B0B14C91BC}" srcOrd="0" destOrd="0" presId="urn:microsoft.com/office/officeart/2005/8/layout/hProcess7"/>
    <dgm:cxn modelId="{B2F7882D-8937-411E-BA89-A4BA33A18275}" type="presParOf" srcId="{C0A6B7F2-B1DB-4426-BF59-74BD82A7CF14}" destId="{DA84F900-0694-4C66-A5A9-9926AC745A0F}" srcOrd="1" destOrd="0" presId="urn:microsoft.com/office/officeart/2005/8/layout/hProcess7"/>
    <dgm:cxn modelId="{468692F6-610F-4085-8BAD-675AB134E31A}" type="presParOf" srcId="{C0A6B7F2-B1DB-4426-BF59-74BD82A7CF14}" destId="{2F265320-9A0B-4D38-9CD1-6868603B9988}" srcOrd="2" destOrd="0" presId="urn:microsoft.com/office/officeart/2005/8/layout/hProcess7"/>
    <dgm:cxn modelId="{CFCF5EB3-08B7-4D1B-A40C-EF531A0FF41E}" type="presParOf" srcId="{3125C9E7-B74C-43AE-A8B0-FA3D73C381DD}" destId="{A43FD7F4-02FE-4E69-932A-4E5B81EA092B}" srcOrd="7" destOrd="0" presId="urn:microsoft.com/office/officeart/2005/8/layout/hProcess7"/>
    <dgm:cxn modelId="{5B50E16C-84C3-4495-967B-4D5958859F9C}" type="presParOf" srcId="{3125C9E7-B74C-43AE-A8B0-FA3D73C381DD}" destId="{188E572D-3505-48E7-9745-774B8DC80DAB}" srcOrd="8" destOrd="0" presId="urn:microsoft.com/office/officeart/2005/8/layout/hProcess7"/>
    <dgm:cxn modelId="{1504F450-1A94-4E66-98B2-E9C93CBAC37C}" type="presParOf" srcId="{188E572D-3505-48E7-9745-774B8DC80DAB}" destId="{04BAD47F-A8B4-4798-BB9C-02CDE3B3D8A3}" srcOrd="0" destOrd="0" presId="urn:microsoft.com/office/officeart/2005/8/layout/hProcess7"/>
    <dgm:cxn modelId="{DB1A0F95-7DE6-48EF-9161-E33B5EBBE69F}" type="presParOf" srcId="{188E572D-3505-48E7-9745-774B8DC80DAB}" destId="{01B62957-67B7-4368-B10F-6F854B0781AF}" srcOrd="1" destOrd="0" presId="urn:microsoft.com/office/officeart/2005/8/layout/hProcess7"/>
    <dgm:cxn modelId="{0981EDBF-1B42-4C53-BF75-F80BD526C90C}" type="presParOf" srcId="{3125C9E7-B74C-43AE-A8B0-FA3D73C381DD}" destId="{FC7F3BD9-6C09-4DAE-AF5C-5A854CFF0D72}" srcOrd="9" destOrd="0" presId="urn:microsoft.com/office/officeart/2005/8/layout/hProcess7"/>
    <dgm:cxn modelId="{11EF7567-8D4E-4B95-A57E-130F9888580D}" type="presParOf" srcId="{3125C9E7-B74C-43AE-A8B0-FA3D73C381DD}" destId="{95CECF8D-DBBC-4B16-9672-6D7B17031F2D}" srcOrd="10" destOrd="0" presId="urn:microsoft.com/office/officeart/2005/8/layout/hProcess7"/>
    <dgm:cxn modelId="{098028A3-92E0-41F2-A688-3431899249BC}" type="presParOf" srcId="{95CECF8D-DBBC-4B16-9672-6D7B17031F2D}" destId="{9FDCCEE8-1266-4CBD-A649-BA63653DD2B3}" srcOrd="0" destOrd="0" presId="urn:microsoft.com/office/officeart/2005/8/layout/hProcess7"/>
    <dgm:cxn modelId="{312C9DA0-B75E-4A66-B8CC-EB8DA09BC75A}" type="presParOf" srcId="{95CECF8D-DBBC-4B16-9672-6D7B17031F2D}" destId="{280081C8-23F7-4C42-8F77-5562E9800A94}" srcOrd="1" destOrd="0" presId="urn:microsoft.com/office/officeart/2005/8/layout/hProcess7"/>
    <dgm:cxn modelId="{1F49513E-E2C9-42BE-A3E0-EEB28F771770}" type="presParOf" srcId="{95CECF8D-DBBC-4B16-9672-6D7B17031F2D}" destId="{C48DA820-9590-44FA-8A1B-09ECDEFEC0F6}" srcOrd="2" destOrd="0" presId="urn:microsoft.com/office/officeart/2005/8/layout/hProcess7"/>
    <dgm:cxn modelId="{F09967DC-2E93-4CEA-B0F5-D8B14386EC87}" type="presParOf" srcId="{3125C9E7-B74C-43AE-A8B0-FA3D73C381DD}" destId="{DEA18D67-E11A-4E4F-BE29-8914893B1253}" srcOrd="11" destOrd="0" presId="urn:microsoft.com/office/officeart/2005/8/layout/hProcess7"/>
    <dgm:cxn modelId="{AB48EAB4-19E5-4196-BC80-31C99048ECCF}" type="presParOf" srcId="{3125C9E7-B74C-43AE-A8B0-FA3D73C381DD}" destId="{30C7AA95-78CF-4921-A41B-60429595E6B5}" srcOrd="12" destOrd="0" presId="urn:microsoft.com/office/officeart/2005/8/layout/hProcess7"/>
    <dgm:cxn modelId="{1720C797-CA43-4C3D-8CF5-5DF731C1FA92}" type="presParOf" srcId="{30C7AA95-78CF-4921-A41B-60429595E6B5}" destId="{E2D864BD-A1CD-43B6-8D95-E1A5D4D2C3CE}" srcOrd="0" destOrd="0" presId="urn:microsoft.com/office/officeart/2005/8/layout/hProcess7"/>
    <dgm:cxn modelId="{197B5878-A8EA-4E71-A905-3B7CBF97D42D}" type="presParOf" srcId="{30C7AA95-78CF-4921-A41B-60429595E6B5}" destId="{24052529-E38F-4E3A-9060-D1615DDA9AAD}" srcOrd="1" destOrd="0" presId="urn:microsoft.com/office/officeart/2005/8/layout/hProcess7"/>
    <dgm:cxn modelId="{02025A3A-5B5D-4F6D-99E9-4C460131F21D}" type="presParOf" srcId="{3125C9E7-B74C-43AE-A8B0-FA3D73C381DD}" destId="{0000B476-AC22-40FB-8797-90FD1BAA13F7}" srcOrd="13" destOrd="0" presId="urn:microsoft.com/office/officeart/2005/8/layout/hProcess7"/>
    <dgm:cxn modelId="{C21227B5-3AC0-4632-A241-DD4C4A6B9D6B}" type="presParOf" srcId="{3125C9E7-B74C-43AE-A8B0-FA3D73C381DD}" destId="{E96A72C7-74E0-40CD-AB85-38FA14CF0E9E}" srcOrd="14" destOrd="0" presId="urn:microsoft.com/office/officeart/2005/8/layout/hProcess7"/>
    <dgm:cxn modelId="{423211D1-B448-4EBB-8D11-9403B659C9C8}" type="presParOf" srcId="{E96A72C7-74E0-40CD-AB85-38FA14CF0E9E}" destId="{92204B17-E0EA-40B9-94C5-F3F2843EB46D}" srcOrd="0" destOrd="0" presId="urn:microsoft.com/office/officeart/2005/8/layout/hProcess7"/>
    <dgm:cxn modelId="{C1940EE4-E131-43F6-9B47-97B27845FEEE}" type="presParOf" srcId="{E96A72C7-74E0-40CD-AB85-38FA14CF0E9E}" destId="{DC54F14D-0686-42FA-B28E-5288167C8285}" srcOrd="1" destOrd="0" presId="urn:microsoft.com/office/officeart/2005/8/layout/hProcess7"/>
    <dgm:cxn modelId="{5E3C06A8-E5E1-4579-8B06-204B0B5860F4}" type="presParOf" srcId="{E96A72C7-74E0-40CD-AB85-38FA14CF0E9E}" destId="{D2ACAF10-D344-43F3-A262-D2C68561BC09}" srcOrd="2" destOrd="0" presId="urn:microsoft.com/office/officeart/2005/8/layout/hProcess7"/>
    <dgm:cxn modelId="{04AAEAA0-E8EA-4534-BE7E-FCD418211E21}" type="presParOf" srcId="{3125C9E7-B74C-43AE-A8B0-FA3D73C381DD}" destId="{9EED35F8-1611-43E2-B4F3-CE1159F216A0}" srcOrd="15" destOrd="0" presId="urn:microsoft.com/office/officeart/2005/8/layout/hProcess7"/>
    <dgm:cxn modelId="{2FF1CF43-80E0-4077-A5C9-89D6C24EACB9}" type="presParOf" srcId="{3125C9E7-B74C-43AE-A8B0-FA3D73C381DD}" destId="{2AC0B345-9AC1-4EDF-B1BA-CF8910623E25}" srcOrd="16" destOrd="0" presId="urn:microsoft.com/office/officeart/2005/8/layout/hProcess7"/>
    <dgm:cxn modelId="{418D5C38-BF25-4E3B-AC8D-959900BDE597}" type="presParOf" srcId="{2AC0B345-9AC1-4EDF-B1BA-CF8910623E25}" destId="{2303781F-7ECA-413A-976E-706764A6427D}" srcOrd="0" destOrd="0" presId="urn:microsoft.com/office/officeart/2005/8/layout/hProcess7"/>
    <dgm:cxn modelId="{6CC098C0-8D3A-438B-8C46-C8FFA6064AA7}" type="presParOf" srcId="{2AC0B345-9AC1-4EDF-B1BA-CF8910623E25}" destId="{CB37EDBD-3217-4EDB-83AA-5DB658EBFF08}" srcOrd="1" destOrd="0" presId="urn:microsoft.com/office/officeart/2005/8/layout/hProcess7"/>
    <dgm:cxn modelId="{81EAF056-500C-4DD0-8E2F-F10AF52E2A0B}" type="presParOf" srcId="{2AC0B345-9AC1-4EDF-B1BA-CF8910623E25}" destId="{B177CCE3-BB9D-455E-874F-42917FD0DFE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B80E00-2626-4F72-AA7B-85EB225CF516}" type="doc">
      <dgm:prSet loTypeId="urn:microsoft.com/office/officeart/2005/8/layout/hProcess7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BAFC8F41-8E8D-476B-8859-E709D3F470D7}">
      <dgm:prSet phldrT="[Text]" custT="1"/>
      <dgm:spPr>
        <a:solidFill>
          <a:srgbClr val="00808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Execution</a:t>
          </a:r>
        </a:p>
      </dgm:t>
    </dgm:pt>
    <dgm:pt modelId="{535CA4BB-4418-4EEE-9867-4D57D783BAC3}" type="parTrans" cxnId="{C553EA79-B624-4567-B5AB-97E7E91D36BB}">
      <dgm:prSet/>
      <dgm:spPr/>
      <dgm:t>
        <a:bodyPr/>
        <a:lstStyle/>
        <a:p>
          <a:endParaRPr lang="en-GB"/>
        </a:p>
      </dgm:t>
    </dgm:pt>
    <dgm:pt modelId="{799F1BED-5C6E-41DA-B361-9D0DD438DFE1}" type="sibTrans" cxnId="{C553EA79-B624-4567-B5AB-97E7E91D36BB}">
      <dgm:prSet/>
      <dgm:spPr/>
      <dgm:t>
        <a:bodyPr/>
        <a:lstStyle/>
        <a:p>
          <a:endParaRPr lang="en-GB"/>
        </a:p>
      </dgm:t>
    </dgm:pt>
    <dgm:pt modelId="{77D637D3-AD5E-48E5-AAC2-070F9E93C998}">
      <dgm:prSet phldrT="[Text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en-GB" sz="2400" noProof="0" dirty="0"/>
            <a:t>*</a:t>
          </a:r>
        </a:p>
        <a:p>
          <a:pPr>
            <a:buFont typeface="Wingdings" panose="05000000000000000000" pitchFamily="2" charset="2"/>
            <a:buNone/>
          </a:pPr>
          <a:r>
            <a:rPr lang="en-GB" sz="2400" noProof="0" dirty="0"/>
            <a:t>* </a:t>
          </a:r>
        </a:p>
        <a:p>
          <a:pPr>
            <a:buFont typeface="Wingdings" panose="05000000000000000000" pitchFamily="2" charset="2"/>
            <a:buNone/>
          </a:pPr>
          <a:r>
            <a:rPr lang="en-GB" sz="2400" noProof="0" dirty="0"/>
            <a:t>*</a:t>
          </a:r>
        </a:p>
        <a:p>
          <a:pPr>
            <a:buFont typeface="Wingdings" panose="05000000000000000000" pitchFamily="2" charset="2"/>
            <a:buNone/>
          </a:pPr>
          <a:r>
            <a:rPr lang="en-GB" sz="2400" noProof="0" dirty="0"/>
            <a:t>*</a:t>
          </a:r>
        </a:p>
      </dgm:t>
    </dgm:pt>
    <dgm:pt modelId="{AABDD290-CD09-4D62-8E61-164FBA3A4699}" type="parTrans" cxnId="{B08E9970-368B-408E-9731-56D612CB0E92}">
      <dgm:prSet/>
      <dgm:spPr/>
      <dgm:t>
        <a:bodyPr/>
        <a:lstStyle/>
        <a:p>
          <a:endParaRPr lang="en-GB"/>
        </a:p>
      </dgm:t>
    </dgm:pt>
    <dgm:pt modelId="{6A623E8F-AFC3-4E69-96BD-E3B3310D645C}" type="sibTrans" cxnId="{B08E9970-368B-408E-9731-56D612CB0E92}">
      <dgm:prSet/>
      <dgm:spPr/>
      <dgm:t>
        <a:bodyPr/>
        <a:lstStyle/>
        <a:p>
          <a:endParaRPr lang="en-GB"/>
        </a:p>
      </dgm:t>
    </dgm:pt>
    <dgm:pt modelId="{DE498AB2-955C-429E-928B-751DEBBCD980}">
      <dgm:prSet phldrT="[Text]" custT="1"/>
      <dgm:spPr>
        <a:solidFill>
          <a:srgbClr val="00808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Execution</a:t>
          </a:r>
        </a:p>
      </dgm:t>
    </dgm:pt>
    <dgm:pt modelId="{36B6058D-83E0-402E-BCB6-A930DA55B81F}" type="parTrans" cxnId="{162E7800-1653-4975-8E0C-5600EAB15406}">
      <dgm:prSet/>
      <dgm:spPr/>
      <dgm:t>
        <a:bodyPr/>
        <a:lstStyle/>
        <a:p>
          <a:endParaRPr lang="en-GB"/>
        </a:p>
      </dgm:t>
    </dgm:pt>
    <dgm:pt modelId="{B5288189-9BC5-441E-A4A4-E95B0497FF29}" type="sibTrans" cxnId="{162E7800-1653-4975-8E0C-5600EAB15406}">
      <dgm:prSet/>
      <dgm:spPr/>
      <dgm:t>
        <a:bodyPr/>
        <a:lstStyle/>
        <a:p>
          <a:endParaRPr lang="en-GB"/>
        </a:p>
      </dgm:t>
    </dgm:pt>
    <dgm:pt modelId="{9FAC465F-447C-47D3-B305-D43207A2568D}">
      <dgm:prSet phldrT="[Text]" custT="1"/>
      <dgm:spPr/>
      <dgm:t>
        <a:bodyPr/>
        <a:lstStyle/>
        <a:p>
          <a:r>
            <a:rPr lang="en-GB" sz="2400" noProof="0" dirty="0"/>
            <a:t>*</a:t>
          </a:r>
          <a:r>
            <a:rPr lang="en-GB" sz="2400" baseline="0" noProof="0" dirty="0"/>
            <a:t> </a:t>
          </a:r>
        </a:p>
        <a:p>
          <a:r>
            <a:rPr lang="en-GB" sz="2400" baseline="0" noProof="0" dirty="0"/>
            <a:t>* </a:t>
          </a:r>
        </a:p>
        <a:p>
          <a:r>
            <a:rPr lang="en-GB" sz="2400" baseline="0" noProof="0" dirty="0"/>
            <a:t>* </a:t>
          </a:r>
        </a:p>
        <a:p>
          <a:r>
            <a:rPr lang="en-GB" sz="2400" baseline="0" noProof="0" dirty="0"/>
            <a:t>*</a:t>
          </a:r>
          <a:endParaRPr lang="en-GB" sz="2400" noProof="0" dirty="0"/>
        </a:p>
      </dgm:t>
    </dgm:pt>
    <dgm:pt modelId="{43DB69C3-E759-43F9-8495-D23FADEED124}" type="parTrans" cxnId="{24B48794-3026-404D-BA05-0A4541958C92}">
      <dgm:prSet/>
      <dgm:spPr/>
      <dgm:t>
        <a:bodyPr/>
        <a:lstStyle/>
        <a:p>
          <a:endParaRPr lang="en-GB"/>
        </a:p>
      </dgm:t>
    </dgm:pt>
    <dgm:pt modelId="{7DB97E4A-D408-4D0C-89F0-0A2A2C7A1C26}" type="sibTrans" cxnId="{24B48794-3026-404D-BA05-0A4541958C92}">
      <dgm:prSet/>
      <dgm:spPr/>
      <dgm:t>
        <a:bodyPr/>
        <a:lstStyle/>
        <a:p>
          <a:endParaRPr lang="en-GB"/>
        </a:p>
      </dgm:t>
    </dgm:pt>
    <dgm:pt modelId="{F1C8DD2C-B6D5-4C3A-A502-4F643E8AD33D}">
      <dgm:prSet phldrT="[Text]" custT="1"/>
      <dgm:spPr>
        <a:solidFill>
          <a:srgbClr val="00808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Execution</a:t>
          </a:r>
        </a:p>
      </dgm:t>
    </dgm:pt>
    <dgm:pt modelId="{89ECAF2B-F6FD-4A5F-923E-34A37954E10E}" type="parTrans" cxnId="{DCE0B3CB-762C-449D-AD7D-8D9E4D2EDA40}">
      <dgm:prSet/>
      <dgm:spPr/>
      <dgm:t>
        <a:bodyPr/>
        <a:lstStyle/>
        <a:p>
          <a:endParaRPr lang="en-GB"/>
        </a:p>
      </dgm:t>
    </dgm:pt>
    <dgm:pt modelId="{3B30C790-2F25-4735-9A0E-EB4689613813}" type="sibTrans" cxnId="{DCE0B3CB-762C-449D-AD7D-8D9E4D2EDA40}">
      <dgm:prSet/>
      <dgm:spPr/>
      <dgm:t>
        <a:bodyPr/>
        <a:lstStyle/>
        <a:p>
          <a:endParaRPr lang="en-GB"/>
        </a:p>
      </dgm:t>
    </dgm:pt>
    <dgm:pt modelId="{3A0DB7F6-75F0-46B5-A169-44F9C39892AC}">
      <dgm:prSet phldrT="[Text]" custT="1"/>
      <dgm:spPr/>
      <dgm:t>
        <a:bodyPr/>
        <a:lstStyle/>
        <a:p>
          <a:r>
            <a:rPr lang="en-GB" sz="2400" noProof="0" dirty="0"/>
            <a:t>* </a:t>
          </a:r>
        </a:p>
        <a:p>
          <a:r>
            <a:rPr lang="en-GB" sz="2400" noProof="0" dirty="0"/>
            <a:t>* </a:t>
          </a:r>
        </a:p>
        <a:p>
          <a:r>
            <a:rPr lang="en-GB" sz="2400" noProof="0" dirty="0"/>
            <a:t>*</a:t>
          </a:r>
        </a:p>
        <a:p>
          <a:r>
            <a:rPr lang="en-GB" sz="2400" noProof="0" dirty="0"/>
            <a:t>*</a:t>
          </a:r>
        </a:p>
      </dgm:t>
    </dgm:pt>
    <dgm:pt modelId="{DE005941-E65A-4812-8CEC-08D9F1E32969}" type="parTrans" cxnId="{2BCAF108-0AF7-4278-A257-2721FA9864BF}">
      <dgm:prSet/>
      <dgm:spPr/>
      <dgm:t>
        <a:bodyPr/>
        <a:lstStyle/>
        <a:p>
          <a:endParaRPr lang="en-GB"/>
        </a:p>
      </dgm:t>
    </dgm:pt>
    <dgm:pt modelId="{F52C427C-A1E0-4088-877D-3F39E131374A}" type="sibTrans" cxnId="{2BCAF108-0AF7-4278-A257-2721FA9864BF}">
      <dgm:prSet/>
      <dgm:spPr/>
      <dgm:t>
        <a:bodyPr/>
        <a:lstStyle/>
        <a:p>
          <a:endParaRPr lang="en-GB"/>
        </a:p>
      </dgm:t>
    </dgm:pt>
    <dgm:pt modelId="{84B69E4F-AC94-4F5E-8120-56554254F8AF}">
      <dgm:prSet phldrT="[Text]" custT="1"/>
      <dgm:spPr>
        <a:solidFill>
          <a:srgbClr val="00808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Execution</a:t>
          </a:r>
        </a:p>
      </dgm:t>
    </dgm:pt>
    <dgm:pt modelId="{6EFA4B1F-B7BC-43FA-9E15-B81A71625A5F}" type="parTrans" cxnId="{7DF1352F-4F7F-4BBB-A539-9F559A793153}">
      <dgm:prSet/>
      <dgm:spPr/>
      <dgm:t>
        <a:bodyPr/>
        <a:lstStyle/>
        <a:p>
          <a:endParaRPr lang="en-GB"/>
        </a:p>
      </dgm:t>
    </dgm:pt>
    <dgm:pt modelId="{C3C6196B-3CFB-4EFE-B33B-C8D90C7F359A}" type="sibTrans" cxnId="{7DF1352F-4F7F-4BBB-A539-9F559A793153}">
      <dgm:prSet/>
      <dgm:spPr/>
      <dgm:t>
        <a:bodyPr/>
        <a:lstStyle/>
        <a:p>
          <a:endParaRPr lang="en-GB"/>
        </a:p>
      </dgm:t>
    </dgm:pt>
    <dgm:pt modelId="{33D9DBEB-B35E-4D5B-A011-15659F18808F}">
      <dgm:prSet phldrT="[Text]" custT="1"/>
      <dgm:spPr>
        <a:solidFill>
          <a:srgbClr val="00808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400" noProof="0" dirty="0"/>
            <a:t>Execution</a:t>
          </a:r>
        </a:p>
      </dgm:t>
    </dgm:pt>
    <dgm:pt modelId="{E70F06FE-93BC-453F-92D6-B1A38BB0B42A}" type="parTrans" cxnId="{A6AFD231-B4E6-46F5-A249-C41A5E47D0F0}">
      <dgm:prSet/>
      <dgm:spPr/>
      <dgm:t>
        <a:bodyPr/>
        <a:lstStyle/>
        <a:p>
          <a:endParaRPr lang="en-GB"/>
        </a:p>
      </dgm:t>
    </dgm:pt>
    <dgm:pt modelId="{89937F5F-903A-4D46-990A-AD063466E9DC}" type="sibTrans" cxnId="{A6AFD231-B4E6-46F5-A249-C41A5E47D0F0}">
      <dgm:prSet/>
      <dgm:spPr/>
      <dgm:t>
        <a:bodyPr/>
        <a:lstStyle/>
        <a:p>
          <a:endParaRPr lang="en-GB"/>
        </a:p>
      </dgm:t>
    </dgm:pt>
    <dgm:pt modelId="{0A491F51-1A2C-4387-A958-0644A5DBC042}">
      <dgm:prSet phldrT="[Text]" custT="1"/>
      <dgm:spPr/>
      <dgm:t>
        <a:bodyPr/>
        <a:lstStyle/>
        <a:p>
          <a:endParaRPr lang="en-GB" sz="1200" noProof="0" dirty="0"/>
        </a:p>
      </dgm:t>
    </dgm:pt>
    <dgm:pt modelId="{CA497A96-E2CF-4932-884C-03781D4F424A}" type="parTrans" cxnId="{3C77F12C-FA42-492D-9A3B-E57439C59F94}">
      <dgm:prSet/>
      <dgm:spPr/>
      <dgm:t>
        <a:bodyPr/>
        <a:lstStyle/>
        <a:p>
          <a:endParaRPr lang="en-GB"/>
        </a:p>
      </dgm:t>
    </dgm:pt>
    <dgm:pt modelId="{C390DAD7-C8FC-4CE9-8E5C-0F858A8682B7}" type="sibTrans" cxnId="{3C77F12C-FA42-492D-9A3B-E57439C59F94}">
      <dgm:prSet/>
      <dgm:spPr/>
      <dgm:t>
        <a:bodyPr/>
        <a:lstStyle/>
        <a:p>
          <a:endParaRPr lang="en-GB"/>
        </a:p>
      </dgm:t>
    </dgm:pt>
    <dgm:pt modelId="{DC349F51-CF42-4E4F-9373-21E0E0BF2C7C}">
      <dgm:prSet phldrT="[Text]" custT="1"/>
      <dgm:spPr/>
      <dgm:t>
        <a:bodyPr/>
        <a:lstStyle/>
        <a:p>
          <a:r>
            <a:rPr lang="en-GB" sz="1200" noProof="0" dirty="0"/>
            <a:t> </a:t>
          </a:r>
        </a:p>
        <a:p>
          <a:endParaRPr lang="en-GB" sz="1200" noProof="0" dirty="0"/>
        </a:p>
      </dgm:t>
    </dgm:pt>
    <dgm:pt modelId="{695BCD00-720C-4A58-A901-149B255D8AB7}" type="parTrans" cxnId="{99F3ABEF-6C6B-4154-B0F7-E23B5F0E52C9}">
      <dgm:prSet/>
      <dgm:spPr/>
      <dgm:t>
        <a:bodyPr/>
        <a:lstStyle/>
        <a:p>
          <a:endParaRPr lang="en-GB"/>
        </a:p>
      </dgm:t>
    </dgm:pt>
    <dgm:pt modelId="{A714A307-27D7-4336-A01A-D684897C3462}" type="sibTrans" cxnId="{99F3ABEF-6C6B-4154-B0F7-E23B5F0E52C9}">
      <dgm:prSet/>
      <dgm:spPr/>
      <dgm:t>
        <a:bodyPr/>
        <a:lstStyle/>
        <a:p>
          <a:endParaRPr lang="en-GB"/>
        </a:p>
      </dgm:t>
    </dgm:pt>
    <dgm:pt modelId="{3125C9E7-B74C-43AE-A8B0-FA3D73C381DD}" type="pres">
      <dgm:prSet presAssocID="{2AB80E00-2626-4F72-AA7B-85EB225CF516}" presName="Name0" presStyleCnt="0">
        <dgm:presLayoutVars>
          <dgm:dir/>
          <dgm:animLvl val="lvl"/>
          <dgm:resizeHandles val="exact"/>
        </dgm:presLayoutVars>
      </dgm:prSet>
      <dgm:spPr/>
    </dgm:pt>
    <dgm:pt modelId="{9CA51751-FF75-4446-8AF6-A3636856C40E}" type="pres">
      <dgm:prSet presAssocID="{BAFC8F41-8E8D-476B-8859-E709D3F470D7}" presName="compositeNode" presStyleCnt="0">
        <dgm:presLayoutVars>
          <dgm:bulletEnabled val="1"/>
        </dgm:presLayoutVars>
      </dgm:prSet>
      <dgm:spPr/>
    </dgm:pt>
    <dgm:pt modelId="{B0F6C709-1249-4F90-B237-48421F373D61}" type="pres">
      <dgm:prSet presAssocID="{BAFC8F41-8E8D-476B-8859-E709D3F470D7}" presName="bgRect" presStyleLbl="node1" presStyleIdx="0" presStyleCnt="5" custScaleY="100000"/>
      <dgm:spPr/>
    </dgm:pt>
    <dgm:pt modelId="{4A8C2308-7E62-4DE8-B7D9-7834A38F7FCA}" type="pres">
      <dgm:prSet presAssocID="{BAFC8F41-8E8D-476B-8859-E709D3F470D7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BE734D3A-2AE6-4F93-8C10-E009A757FAF0}" type="pres">
      <dgm:prSet presAssocID="{BAFC8F41-8E8D-476B-8859-E709D3F470D7}" presName="childNode" presStyleLbl="node1" presStyleIdx="0" presStyleCnt="5">
        <dgm:presLayoutVars>
          <dgm:bulletEnabled val="1"/>
        </dgm:presLayoutVars>
      </dgm:prSet>
      <dgm:spPr/>
    </dgm:pt>
    <dgm:pt modelId="{1B2CC864-770C-4583-B227-D646CF0584E9}" type="pres">
      <dgm:prSet presAssocID="{799F1BED-5C6E-41DA-B361-9D0DD438DFE1}" presName="hSp" presStyleCnt="0"/>
      <dgm:spPr/>
    </dgm:pt>
    <dgm:pt modelId="{736F5F41-2955-47BD-BCAF-C0921D56497C}" type="pres">
      <dgm:prSet presAssocID="{799F1BED-5C6E-41DA-B361-9D0DD438DFE1}" presName="vProcSp" presStyleCnt="0"/>
      <dgm:spPr/>
    </dgm:pt>
    <dgm:pt modelId="{8F7848A0-887D-410C-A71F-B384AF628D93}" type="pres">
      <dgm:prSet presAssocID="{799F1BED-5C6E-41DA-B361-9D0DD438DFE1}" presName="vSp1" presStyleCnt="0"/>
      <dgm:spPr/>
    </dgm:pt>
    <dgm:pt modelId="{79BED1D5-CFC8-4F45-8B99-3EBE68648351}" type="pres">
      <dgm:prSet presAssocID="{799F1BED-5C6E-41DA-B361-9D0DD438DFE1}" presName="simulatedConn" presStyleLbl="solidFgAcc1" presStyleIdx="0" presStyleCnt="4" custLinFactY="22456" custLinFactNeighborX="-8520" custLinFactNeighborY="100000"/>
      <dgm:spPr>
        <a:ln>
          <a:solidFill>
            <a:srgbClr val="163E64"/>
          </a:solidFill>
        </a:ln>
      </dgm:spPr>
    </dgm:pt>
    <dgm:pt modelId="{761DAD60-7C20-437C-9A8F-82A61F0A55D9}" type="pres">
      <dgm:prSet presAssocID="{799F1BED-5C6E-41DA-B361-9D0DD438DFE1}" presName="vSp2" presStyleCnt="0"/>
      <dgm:spPr/>
    </dgm:pt>
    <dgm:pt modelId="{5D97403D-021D-4A00-9AFF-19FF15E75E09}" type="pres">
      <dgm:prSet presAssocID="{799F1BED-5C6E-41DA-B361-9D0DD438DFE1}" presName="sibTrans" presStyleCnt="0"/>
      <dgm:spPr/>
    </dgm:pt>
    <dgm:pt modelId="{5DD6E71D-9A0F-4E9D-98EF-5FFAB4EA0F16}" type="pres">
      <dgm:prSet presAssocID="{DE498AB2-955C-429E-928B-751DEBBCD980}" presName="compositeNode" presStyleCnt="0">
        <dgm:presLayoutVars>
          <dgm:bulletEnabled val="1"/>
        </dgm:presLayoutVars>
      </dgm:prSet>
      <dgm:spPr/>
    </dgm:pt>
    <dgm:pt modelId="{54515DB1-C05E-4800-91ED-E66ED3C1E953}" type="pres">
      <dgm:prSet presAssocID="{DE498AB2-955C-429E-928B-751DEBBCD980}" presName="bgRect" presStyleLbl="node1" presStyleIdx="1" presStyleCnt="5" custScaleY="100000" custLinFactNeighborY="0"/>
      <dgm:spPr/>
    </dgm:pt>
    <dgm:pt modelId="{80D74BBB-B08E-4F8E-8D49-FA283C5D8A50}" type="pres">
      <dgm:prSet presAssocID="{DE498AB2-955C-429E-928B-751DEBBCD980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02050515-14B2-447B-BAFD-524B09A37A46}" type="pres">
      <dgm:prSet presAssocID="{DE498AB2-955C-429E-928B-751DEBBCD980}" presName="childNode" presStyleLbl="node1" presStyleIdx="1" presStyleCnt="5">
        <dgm:presLayoutVars>
          <dgm:bulletEnabled val="1"/>
        </dgm:presLayoutVars>
      </dgm:prSet>
      <dgm:spPr/>
    </dgm:pt>
    <dgm:pt modelId="{BB69DCBB-7134-4654-B6CB-5D2CE382C67E}" type="pres">
      <dgm:prSet presAssocID="{B5288189-9BC5-441E-A4A4-E95B0497FF29}" presName="hSp" presStyleCnt="0"/>
      <dgm:spPr/>
    </dgm:pt>
    <dgm:pt modelId="{C0A6B7F2-B1DB-4426-BF59-74BD82A7CF14}" type="pres">
      <dgm:prSet presAssocID="{B5288189-9BC5-441E-A4A4-E95B0497FF29}" presName="vProcSp" presStyleCnt="0"/>
      <dgm:spPr/>
    </dgm:pt>
    <dgm:pt modelId="{2B7251E5-5A55-4C2E-9D92-19B0B14C91BC}" type="pres">
      <dgm:prSet presAssocID="{B5288189-9BC5-441E-A4A4-E95B0497FF29}" presName="vSp1" presStyleCnt="0"/>
      <dgm:spPr/>
    </dgm:pt>
    <dgm:pt modelId="{DA84F900-0694-4C66-A5A9-9926AC745A0F}" type="pres">
      <dgm:prSet presAssocID="{B5288189-9BC5-441E-A4A4-E95B0497FF29}" presName="simulatedConn" presStyleLbl="solidFgAcc1" presStyleIdx="1" presStyleCnt="4" custLinFactY="18364" custLinFactNeighborX="-9479" custLinFactNeighborY="100000"/>
      <dgm:spPr>
        <a:ln>
          <a:solidFill>
            <a:srgbClr val="163E64"/>
          </a:solidFill>
        </a:ln>
      </dgm:spPr>
    </dgm:pt>
    <dgm:pt modelId="{2F265320-9A0B-4D38-9CD1-6868603B9988}" type="pres">
      <dgm:prSet presAssocID="{B5288189-9BC5-441E-A4A4-E95B0497FF29}" presName="vSp2" presStyleCnt="0"/>
      <dgm:spPr/>
    </dgm:pt>
    <dgm:pt modelId="{A43FD7F4-02FE-4E69-932A-4E5B81EA092B}" type="pres">
      <dgm:prSet presAssocID="{B5288189-9BC5-441E-A4A4-E95B0497FF29}" presName="sibTrans" presStyleCnt="0"/>
      <dgm:spPr/>
    </dgm:pt>
    <dgm:pt modelId="{188E572D-3505-48E7-9745-774B8DC80DAB}" type="pres">
      <dgm:prSet presAssocID="{33D9DBEB-B35E-4D5B-A011-15659F18808F}" presName="compositeNode" presStyleCnt="0">
        <dgm:presLayoutVars>
          <dgm:bulletEnabled val="1"/>
        </dgm:presLayoutVars>
      </dgm:prSet>
      <dgm:spPr/>
    </dgm:pt>
    <dgm:pt modelId="{04BAD47F-A8B4-4798-BB9C-02CDE3B3D8A3}" type="pres">
      <dgm:prSet presAssocID="{33D9DBEB-B35E-4D5B-A011-15659F18808F}" presName="bgRect" presStyleLbl="node1" presStyleIdx="2" presStyleCnt="5" custScaleY="100000"/>
      <dgm:spPr/>
    </dgm:pt>
    <dgm:pt modelId="{01B62957-67B7-4368-B10F-6F854B0781AF}" type="pres">
      <dgm:prSet presAssocID="{33D9DBEB-B35E-4D5B-A011-15659F18808F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FC7F3BD9-6C09-4DAE-AF5C-5A854CFF0D72}" type="pres">
      <dgm:prSet presAssocID="{89937F5F-903A-4D46-990A-AD063466E9DC}" presName="hSp" presStyleCnt="0"/>
      <dgm:spPr/>
    </dgm:pt>
    <dgm:pt modelId="{95CECF8D-DBBC-4B16-9672-6D7B17031F2D}" type="pres">
      <dgm:prSet presAssocID="{89937F5F-903A-4D46-990A-AD063466E9DC}" presName="vProcSp" presStyleCnt="0"/>
      <dgm:spPr/>
    </dgm:pt>
    <dgm:pt modelId="{9FDCCEE8-1266-4CBD-A649-BA63653DD2B3}" type="pres">
      <dgm:prSet presAssocID="{89937F5F-903A-4D46-990A-AD063466E9DC}" presName="vSp1" presStyleCnt="0"/>
      <dgm:spPr/>
    </dgm:pt>
    <dgm:pt modelId="{280081C8-23F7-4C42-8F77-5562E9800A94}" type="pres">
      <dgm:prSet presAssocID="{89937F5F-903A-4D46-990A-AD063466E9DC}" presName="simulatedConn" presStyleLbl="solidFgAcc1" presStyleIdx="2" presStyleCnt="4" custLinFactY="22455" custLinFactNeighborX="-7950" custLinFactNeighborY="100000"/>
      <dgm:spPr>
        <a:ln>
          <a:solidFill>
            <a:srgbClr val="163E64"/>
          </a:solidFill>
        </a:ln>
      </dgm:spPr>
    </dgm:pt>
    <dgm:pt modelId="{C48DA820-9590-44FA-8A1B-09ECDEFEC0F6}" type="pres">
      <dgm:prSet presAssocID="{89937F5F-903A-4D46-990A-AD063466E9DC}" presName="vSp2" presStyleCnt="0"/>
      <dgm:spPr/>
    </dgm:pt>
    <dgm:pt modelId="{DEA18D67-E11A-4E4F-BE29-8914893B1253}" type="pres">
      <dgm:prSet presAssocID="{89937F5F-903A-4D46-990A-AD063466E9DC}" presName="sibTrans" presStyleCnt="0"/>
      <dgm:spPr/>
    </dgm:pt>
    <dgm:pt modelId="{30C7AA95-78CF-4921-A41B-60429595E6B5}" type="pres">
      <dgm:prSet presAssocID="{84B69E4F-AC94-4F5E-8120-56554254F8AF}" presName="compositeNode" presStyleCnt="0">
        <dgm:presLayoutVars>
          <dgm:bulletEnabled val="1"/>
        </dgm:presLayoutVars>
      </dgm:prSet>
      <dgm:spPr/>
    </dgm:pt>
    <dgm:pt modelId="{E2D864BD-A1CD-43B6-8D95-E1A5D4D2C3CE}" type="pres">
      <dgm:prSet presAssocID="{84B69E4F-AC94-4F5E-8120-56554254F8AF}" presName="bgRect" presStyleLbl="node1" presStyleIdx="3" presStyleCnt="5" custScaleY="100000"/>
      <dgm:spPr/>
    </dgm:pt>
    <dgm:pt modelId="{24052529-E38F-4E3A-9060-D1615DDA9AAD}" type="pres">
      <dgm:prSet presAssocID="{84B69E4F-AC94-4F5E-8120-56554254F8AF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0000B476-AC22-40FB-8797-90FD1BAA13F7}" type="pres">
      <dgm:prSet presAssocID="{C3C6196B-3CFB-4EFE-B33B-C8D90C7F359A}" presName="hSp" presStyleCnt="0"/>
      <dgm:spPr/>
    </dgm:pt>
    <dgm:pt modelId="{E96A72C7-74E0-40CD-AB85-38FA14CF0E9E}" type="pres">
      <dgm:prSet presAssocID="{C3C6196B-3CFB-4EFE-B33B-C8D90C7F359A}" presName="vProcSp" presStyleCnt="0"/>
      <dgm:spPr/>
    </dgm:pt>
    <dgm:pt modelId="{92204B17-E0EA-40B9-94C5-F3F2843EB46D}" type="pres">
      <dgm:prSet presAssocID="{C3C6196B-3CFB-4EFE-B33B-C8D90C7F359A}" presName="vSp1" presStyleCnt="0"/>
      <dgm:spPr/>
    </dgm:pt>
    <dgm:pt modelId="{DC54F14D-0686-42FA-B28E-5288167C8285}" type="pres">
      <dgm:prSet presAssocID="{C3C6196B-3CFB-4EFE-B33B-C8D90C7F359A}" presName="simulatedConn" presStyleLbl="solidFgAcc1" presStyleIdx="3" presStyleCnt="4" custLinFactY="19431" custLinFactNeighborX="-1496" custLinFactNeighborY="100000"/>
      <dgm:spPr>
        <a:ln>
          <a:solidFill>
            <a:srgbClr val="163E64"/>
          </a:solidFill>
        </a:ln>
      </dgm:spPr>
    </dgm:pt>
    <dgm:pt modelId="{D2ACAF10-D344-43F3-A262-D2C68561BC09}" type="pres">
      <dgm:prSet presAssocID="{C3C6196B-3CFB-4EFE-B33B-C8D90C7F359A}" presName="vSp2" presStyleCnt="0"/>
      <dgm:spPr/>
    </dgm:pt>
    <dgm:pt modelId="{9EED35F8-1611-43E2-B4F3-CE1159F216A0}" type="pres">
      <dgm:prSet presAssocID="{C3C6196B-3CFB-4EFE-B33B-C8D90C7F359A}" presName="sibTrans" presStyleCnt="0"/>
      <dgm:spPr/>
    </dgm:pt>
    <dgm:pt modelId="{2AC0B345-9AC1-4EDF-B1BA-CF8910623E25}" type="pres">
      <dgm:prSet presAssocID="{F1C8DD2C-B6D5-4C3A-A502-4F643E8AD33D}" presName="compositeNode" presStyleCnt="0">
        <dgm:presLayoutVars>
          <dgm:bulletEnabled val="1"/>
        </dgm:presLayoutVars>
      </dgm:prSet>
      <dgm:spPr/>
    </dgm:pt>
    <dgm:pt modelId="{2303781F-7ECA-413A-976E-706764A6427D}" type="pres">
      <dgm:prSet presAssocID="{F1C8DD2C-B6D5-4C3A-A502-4F643E8AD33D}" presName="bgRect" presStyleLbl="node1" presStyleIdx="4" presStyleCnt="5" custScaleY="100000" custLinFactNeighborX="286" custLinFactNeighborY="-84"/>
      <dgm:spPr/>
    </dgm:pt>
    <dgm:pt modelId="{CB37EDBD-3217-4EDB-83AA-5DB658EBFF08}" type="pres">
      <dgm:prSet presAssocID="{F1C8DD2C-B6D5-4C3A-A502-4F643E8AD33D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B177CCE3-BB9D-455E-874F-42917FD0DFE6}" type="pres">
      <dgm:prSet presAssocID="{F1C8DD2C-B6D5-4C3A-A502-4F643E8AD33D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62E7800-1653-4975-8E0C-5600EAB15406}" srcId="{2AB80E00-2626-4F72-AA7B-85EB225CF516}" destId="{DE498AB2-955C-429E-928B-751DEBBCD980}" srcOrd="1" destOrd="0" parTransId="{36B6058D-83E0-402E-BCB6-A930DA55B81F}" sibTransId="{B5288189-9BC5-441E-A4A4-E95B0497FF29}"/>
    <dgm:cxn modelId="{2BCAF108-0AF7-4278-A257-2721FA9864BF}" srcId="{F1C8DD2C-B6D5-4C3A-A502-4F643E8AD33D}" destId="{3A0DB7F6-75F0-46B5-A169-44F9C39892AC}" srcOrd="0" destOrd="0" parTransId="{DE005941-E65A-4812-8CEC-08D9F1E32969}" sibTransId="{F52C427C-A1E0-4088-877D-3F39E131374A}"/>
    <dgm:cxn modelId="{0B4A8C09-7C53-42E5-8CE7-BEC9349B63A2}" type="presOf" srcId="{33D9DBEB-B35E-4D5B-A011-15659F18808F}" destId="{01B62957-67B7-4368-B10F-6F854B0781AF}" srcOrd="1" destOrd="0" presId="urn:microsoft.com/office/officeart/2005/8/layout/hProcess7"/>
    <dgm:cxn modelId="{AE68FA18-B0A5-4AFE-9F39-BA4EC60FD95E}" type="presOf" srcId="{84B69E4F-AC94-4F5E-8120-56554254F8AF}" destId="{E2D864BD-A1CD-43B6-8D95-E1A5D4D2C3CE}" srcOrd="0" destOrd="0" presId="urn:microsoft.com/office/officeart/2005/8/layout/hProcess7"/>
    <dgm:cxn modelId="{15746225-A2D2-4C7E-8142-A13A1D0BFEC5}" type="presOf" srcId="{0A491F51-1A2C-4387-A958-0644A5DBC042}" destId="{B177CCE3-BB9D-455E-874F-42917FD0DFE6}" srcOrd="0" destOrd="1" presId="urn:microsoft.com/office/officeart/2005/8/layout/hProcess7"/>
    <dgm:cxn modelId="{AE01C32A-7600-4F41-903F-DC6FC88FE983}" type="presOf" srcId="{F1C8DD2C-B6D5-4C3A-A502-4F643E8AD33D}" destId="{CB37EDBD-3217-4EDB-83AA-5DB658EBFF08}" srcOrd="1" destOrd="0" presId="urn:microsoft.com/office/officeart/2005/8/layout/hProcess7"/>
    <dgm:cxn modelId="{3C77F12C-FA42-492D-9A3B-E57439C59F94}" srcId="{F1C8DD2C-B6D5-4C3A-A502-4F643E8AD33D}" destId="{0A491F51-1A2C-4387-A958-0644A5DBC042}" srcOrd="1" destOrd="0" parTransId="{CA497A96-E2CF-4932-884C-03781D4F424A}" sibTransId="{C390DAD7-C8FC-4CE9-8E5C-0F858A8682B7}"/>
    <dgm:cxn modelId="{6443102F-66EF-4A78-B171-463C9883F834}" type="presOf" srcId="{DE498AB2-955C-429E-928B-751DEBBCD980}" destId="{80D74BBB-B08E-4F8E-8D49-FA283C5D8A50}" srcOrd="1" destOrd="0" presId="urn:microsoft.com/office/officeart/2005/8/layout/hProcess7"/>
    <dgm:cxn modelId="{7DF1352F-4F7F-4BBB-A539-9F559A793153}" srcId="{2AB80E00-2626-4F72-AA7B-85EB225CF516}" destId="{84B69E4F-AC94-4F5E-8120-56554254F8AF}" srcOrd="3" destOrd="0" parTransId="{6EFA4B1F-B7BC-43FA-9E15-B81A71625A5F}" sibTransId="{C3C6196B-3CFB-4EFE-B33B-C8D90C7F359A}"/>
    <dgm:cxn modelId="{A6AFD231-B4E6-46F5-A249-C41A5E47D0F0}" srcId="{2AB80E00-2626-4F72-AA7B-85EB225CF516}" destId="{33D9DBEB-B35E-4D5B-A011-15659F18808F}" srcOrd="2" destOrd="0" parTransId="{E70F06FE-93BC-453F-92D6-B1A38BB0B42A}" sibTransId="{89937F5F-903A-4D46-990A-AD063466E9DC}"/>
    <dgm:cxn modelId="{DC29D26F-9A3C-4A76-A50A-8932E592811B}" type="presOf" srcId="{BAFC8F41-8E8D-476B-8859-E709D3F470D7}" destId="{B0F6C709-1249-4F90-B237-48421F373D61}" srcOrd="0" destOrd="0" presId="urn:microsoft.com/office/officeart/2005/8/layout/hProcess7"/>
    <dgm:cxn modelId="{B08E9970-368B-408E-9731-56D612CB0E92}" srcId="{BAFC8F41-8E8D-476B-8859-E709D3F470D7}" destId="{77D637D3-AD5E-48E5-AAC2-070F9E93C998}" srcOrd="0" destOrd="0" parTransId="{AABDD290-CD09-4D62-8E61-164FBA3A4699}" sibTransId="{6A623E8F-AFC3-4E69-96BD-E3B3310D645C}"/>
    <dgm:cxn modelId="{9F320F51-76B5-43E2-9682-9F39310AD828}" type="presOf" srcId="{77D637D3-AD5E-48E5-AAC2-070F9E93C998}" destId="{BE734D3A-2AE6-4F93-8C10-E009A757FAF0}" srcOrd="0" destOrd="0" presId="urn:microsoft.com/office/officeart/2005/8/layout/hProcess7"/>
    <dgm:cxn modelId="{C861EF75-896F-49E5-95E6-E3341D755591}" type="presOf" srcId="{F1C8DD2C-B6D5-4C3A-A502-4F643E8AD33D}" destId="{2303781F-7ECA-413A-976E-706764A6427D}" srcOrd="0" destOrd="0" presId="urn:microsoft.com/office/officeart/2005/8/layout/hProcess7"/>
    <dgm:cxn modelId="{0D448D76-5B5A-4C71-B567-BC40008F82D9}" type="presOf" srcId="{DC349F51-CF42-4E4F-9373-21E0E0BF2C7C}" destId="{B177CCE3-BB9D-455E-874F-42917FD0DFE6}" srcOrd="0" destOrd="2" presId="urn:microsoft.com/office/officeart/2005/8/layout/hProcess7"/>
    <dgm:cxn modelId="{C553EA79-B624-4567-B5AB-97E7E91D36BB}" srcId="{2AB80E00-2626-4F72-AA7B-85EB225CF516}" destId="{BAFC8F41-8E8D-476B-8859-E709D3F470D7}" srcOrd="0" destOrd="0" parTransId="{535CA4BB-4418-4EEE-9867-4D57D783BAC3}" sibTransId="{799F1BED-5C6E-41DA-B361-9D0DD438DFE1}"/>
    <dgm:cxn modelId="{4CE3208E-EFD0-4819-9842-6263F806BA80}" type="presOf" srcId="{DE498AB2-955C-429E-928B-751DEBBCD980}" destId="{54515DB1-C05E-4800-91ED-E66ED3C1E953}" srcOrd="0" destOrd="0" presId="urn:microsoft.com/office/officeart/2005/8/layout/hProcess7"/>
    <dgm:cxn modelId="{FAC9B98E-16BD-425C-891B-F1BEC4882C68}" type="presOf" srcId="{9FAC465F-447C-47D3-B305-D43207A2568D}" destId="{02050515-14B2-447B-BAFD-524B09A37A46}" srcOrd="0" destOrd="0" presId="urn:microsoft.com/office/officeart/2005/8/layout/hProcess7"/>
    <dgm:cxn modelId="{24B48794-3026-404D-BA05-0A4541958C92}" srcId="{DE498AB2-955C-429E-928B-751DEBBCD980}" destId="{9FAC465F-447C-47D3-B305-D43207A2568D}" srcOrd="0" destOrd="0" parTransId="{43DB69C3-E759-43F9-8495-D23FADEED124}" sibTransId="{7DB97E4A-D408-4D0C-89F0-0A2A2C7A1C26}"/>
    <dgm:cxn modelId="{C7F13AA6-AF21-4078-9075-7249D8B0298C}" type="presOf" srcId="{3A0DB7F6-75F0-46B5-A169-44F9C39892AC}" destId="{B177CCE3-BB9D-455E-874F-42917FD0DFE6}" srcOrd="0" destOrd="0" presId="urn:microsoft.com/office/officeart/2005/8/layout/hProcess7"/>
    <dgm:cxn modelId="{25E25DB6-17FB-4C78-86A9-006289D8987A}" type="presOf" srcId="{33D9DBEB-B35E-4D5B-A011-15659F18808F}" destId="{04BAD47F-A8B4-4798-BB9C-02CDE3B3D8A3}" srcOrd="0" destOrd="0" presId="urn:microsoft.com/office/officeart/2005/8/layout/hProcess7"/>
    <dgm:cxn modelId="{532378BD-5D04-45C3-B8A8-89D16BEE2359}" type="presOf" srcId="{2AB80E00-2626-4F72-AA7B-85EB225CF516}" destId="{3125C9E7-B74C-43AE-A8B0-FA3D73C381DD}" srcOrd="0" destOrd="0" presId="urn:microsoft.com/office/officeart/2005/8/layout/hProcess7"/>
    <dgm:cxn modelId="{DCE0B3CB-762C-449D-AD7D-8D9E4D2EDA40}" srcId="{2AB80E00-2626-4F72-AA7B-85EB225CF516}" destId="{F1C8DD2C-B6D5-4C3A-A502-4F643E8AD33D}" srcOrd="4" destOrd="0" parTransId="{89ECAF2B-F6FD-4A5F-923E-34A37954E10E}" sibTransId="{3B30C790-2F25-4735-9A0E-EB4689613813}"/>
    <dgm:cxn modelId="{CF5DB4E1-0961-4A29-A5D6-AC12955C21F7}" type="presOf" srcId="{BAFC8F41-8E8D-476B-8859-E709D3F470D7}" destId="{4A8C2308-7E62-4DE8-B7D9-7834A38F7FCA}" srcOrd="1" destOrd="0" presId="urn:microsoft.com/office/officeart/2005/8/layout/hProcess7"/>
    <dgm:cxn modelId="{73E532E6-09B7-48B1-AFD4-232B9B2A3688}" type="presOf" srcId="{84B69E4F-AC94-4F5E-8120-56554254F8AF}" destId="{24052529-E38F-4E3A-9060-D1615DDA9AAD}" srcOrd="1" destOrd="0" presId="urn:microsoft.com/office/officeart/2005/8/layout/hProcess7"/>
    <dgm:cxn modelId="{99F3ABEF-6C6B-4154-B0F7-E23B5F0E52C9}" srcId="{F1C8DD2C-B6D5-4C3A-A502-4F643E8AD33D}" destId="{DC349F51-CF42-4E4F-9373-21E0E0BF2C7C}" srcOrd="2" destOrd="0" parTransId="{695BCD00-720C-4A58-A901-149B255D8AB7}" sibTransId="{A714A307-27D7-4336-A01A-D684897C3462}"/>
    <dgm:cxn modelId="{D9D75AFE-87BF-4405-8122-916C1BB5036D}" type="presParOf" srcId="{3125C9E7-B74C-43AE-A8B0-FA3D73C381DD}" destId="{9CA51751-FF75-4446-8AF6-A3636856C40E}" srcOrd="0" destOrd="0" presId="urn:microsoft.com/office/officeart/2005/8/layout/hProcess7"/>
    <dgm:cxn modelId="{394F8F6C-D4BC-48FA-8616-7C182D4D324B}" type="presParOf" srcId="{9CA51751-FF75-4446-8AF6-A3636856C40E}" destId="{B0F6C709-1249-4F90-B237-48421F373D61}" srcOrd="0" destOrd="0" presId="urn:microsoft.com/office/officeart/2005/8/layout/hProcess7"/>
    <dgm:cxn modelId="{E4CA694E-8CB0-4465-B886-6A1E4CDA4DC0}" type="presParOf" srcId="{9CA51751-FF75-4446-8AF6-A3636856C40E}" destId="{4A8C2308-7E62-4DE8-B7D9-7834A38F7FCA}" srcOrd="1" destOrd="0" presId="urn:microsoft.com/office/officeart/2005/8/layout/hProcess7"/>
    <dgm:cxn modelId="{9644B7AD-9761-4EC9-AF95-52C4C2DD720E}" type="presParOf" srcId="{9CA51751-FF75-4446-8AF6-A3636856C40E}" destId="{BE734D3A-2AE6-4F93-8C10-E009A757FAF0}" srcOrd="2" destOrd="0" presId="urn:microsoft.com/office/officeart/2005/8/layout/hProcess7"/>
    <dgm:cxn modelId="{68890016-D873-4CB0-8500-3DAA3EFE0719}" type="presParOf" srcId="{3125C9E7-B74C-43AE-A8B0-FA3D73C381DD}" destId="{1B2CC864-770C-4583-B227-D646CF0584E9}" srcOrd="1" destOrd="0" presId="urn:microsoft.com/office/officeart/2005/8/layout/hProcess7"/>
    <dgm:cxn modelId="{71FD257C-C2F3-4A4C-9492-6123CB703CF0}" type="presParOf" srcId="{3125C9E7-B74C-43AE-A8B0-FA3D73C381DD}" destId="{736F5F41-2955-47BD-BCAF-C0921D56497C}" srcOrd="2" destOrd="0" presId="urn:microsoft.com/office/officeart/2005/8/layout/hProcess7"/>
    <dgm:cxn modelId="{EAA52BBF-39B8-43DD-A6BF-59A6BD662686}" type="presParOf" srcId="{736F5F41-2955-47BD-BCAF-C0921D56497C}" destId="{8F7848A0-887D-410C-A71F-B384AF628D93}" srcOrd="0" destOrd="0" presId="urn:microsoft.com/office/officeart/2005/8/layout/hProcess7"/>
    <dgm:cxn modelId="{F8E4B216-878C-4076-965F-4CCE50A9FD6F}" type="presParOf" srcId="{736F5F41-2955-47BD-BCAF-C0921D56497C}" destId="{79BED1D5-CFC8-4F45-8B99-3EBE68648351}" srcOrd="1" destOrd="0" presId="urn:microsoft.com/office/officeart/2005/8/layout/hProcess7"/>
    <dgm:cxn modelId="{7727D4C1-0DC2-4307-A4C0-C7F4F66B636E}" type="presParOf" srcId="{736F5F41-2955-47BD-BCAF-C0921D56497C}" destId="{761DAD60-7C20-437C-9A8F-82A61F0A55D9}" srcOrd="2" destOrd="0" presId="urn:microsoft.com/office/officeart/2005/8/layout/hProcess7"/>
    <dgm:cxn modelId="{1B113CB5-B199-4C5E-9591-593F16FEE363}" type="presParOf" srcId="{3125C9E7-B74C-43AE-A8B0-FA3D73C381DD}" destId="{5D97403D-021D-4A00-9AFF-19FF15E75E09}" srcOrd="3" destOrd="0" presId="urn:microsoft.com/office/officeart/2005/8/layout/hProcess7"/>
    <dgm:cxn modelId="{E9E08C88-7B04-4D68-996A-88C2BBA1222B}" type="presParOf" srcId="{3125C9E7-B74C-43AE-A8B0-FA3D73C381DD}" destId="{5DD6E71D-9A0F-4E9D-98EF-5FFAB4EA0F16}" srcOrd="4" destOrd="0" presId="urn:microsoft.com/office/officeart/2005/8/layout/hProcess7"/>
    <dgm:cxn modelId="{8F2F3612-1141-4758-8EAB-9557E2A8BB1F}" type="presParOf" srcId="{5DD6E71D-9A0F-4E9D-98EF-5FFAB4EA0F16}" destId="{54515DB1-C05E-4800-91ED-E66ED3C1E953}" srcOrd="0" destOrd="0" presId="urn:microsoft.com/office/officeart/2005/8/layout/hProcess7"/>
    <dgm:cxn modelId="{CFC61EDE-08EC-4DD4-8B63-973972B69B56}" type="presParOf" srcId="{5DD6E71D-9A0F-4E9D-98EF-5FFAB4EA0F16}" destId="{80D74BBB-B08E-4F8E-8D49-FA283C5D8A50}" srcOrd="1" destOrd="0" presId="urn:microsoft.com/office/officeart/2005/8/layout/hProcess7"/>
    <dgm:cxn modelId="{897D781B-8CE2-4EFB-8CE5-0147C86776AA}" type="presParOf" srcId="{5DD6E71D-9A0F-4E9D-98EF-5FFAB4EA0F16}" destId="{02050515-14B2-447B-BAFD-524B09A37A46}" srcOrd="2" destOrd="0" presId="urn:microsoft.com/office/officeart/2005/8/layout/hProcess7"/>
    <dgm:cxn modelId="{E661E835-C336-4703-AD55-0311DEE6705D}" type="presParOf" srcId="{3125C9E7-B74C-43AE-A8B0-FA3D73C381DD}" destId="{BB69DCBB-7134-4654-B6CB-5D2CE382C67E}" srcOrd="5" destOrd="0" presId="urn:microsoft.com/office/officeart/2005/8/layout/hProcess7"/>
    <dgm:cxn modelId="{77843E66-6490-4468-B52D-E0D88A9E8AA4}" type="presParOf" srcId="{3125C9E7-B74C-43AE-A8B0-FA3D73C381DD}" destId="{C0A6B7F2-B1DB-4426-BF59-74BD82A7CF14}" srcOrd="6" destOrd="0" presId="urn:microsoft.com/office/officeart/2005/8/layout/hProcess7"/>
    <dgm:cxn modelId="{5EDC42F7-4D5A-4A72-A10B-077FE92867EE}" type="presParOf" srcId="{C0A6B7F2-B1DB-4426-BF59-74BD82A7CF14}" destId="{2B7251E5-5A55-4C2E-9D92-19B0B14C91BC}" srcOrd="0" destOrd="0" presId="urn:microsoft.com/office/officeart/2005/8/layout/hProcess7"/>
    <dgm:cxn modelId="{B2F7882D-8937-411E-BA89-A4BA33A18275}" type="presParOf" srcId="{C0A6B7F2-B1DB-4426-BF59-74BD82A7CF14}" destId="{DA84F900-0694-4C66-A5A9-9926AC745A0F}" srcOrd="1" destOrd="0" presId="urn:microsoft.com/office/officeart/2005/8/layout/hProcess7"/>
    <dgm:cxn modelId="{468692F6-610F-4085-8BAD-675AB134E31A}" type="presParOf" srcId="{C0A6B7F2-B1DB-4426-BF59-74BD82A7CF14}" destId="{2F265320-9A0B-4D38-9CD1-6868603B9988}" srcOrd="2" destOrd="0" presId="urn:microsoft.com/office/officeart/2005/8/layout/hProcess7"/>
    <dgm:cxn modelId="{CFCF5EB3-08B7-4D1B-A40C-EF531A0FF41E}" type="presParOf" srcId="{3125C9E7-B74C-43AE-A8B0-FA3D73C381DD}" destId="{A43FD7F4-02FE-4E69-932A-4E5B81EA092B}" srcOrd="7" destOrd="0" presId="urn:microsoft.com/office/officeart/2005/8/layout/hProcess7"/>
    <dgm:cxn modelId="{5B50E16C-84C3-4495-967B-4D5958859F9C}" type="presParOf" srcId="{3125C9E7-B74C-43AE-A8B0-FA3D73C381DD}" destId="{188E572D-3505-48E7-9745-774B8DC80DAB}" srcOrd="8" destOrd="0" presId="urn:microsoft.com/office/officeart/2005/8/layout/hProcess7"/>
    <dgm:cxn modelId="{1504F450-1A94-4E66-98B2-E9C93CBAC37C}" type="presParOf" srcId="{188E572D-3505-48E7-9745-774B8DC80DAB}" destId="{04BAD47F-A8B4-4798-BB9C-02CDE3B3D8A3}" srcOrd="0" destOrd="0" presId="urn:microsoft.com/office/officeart/2005/8/layout/hProcess7"/>
    <dgm:cxn modelId="{DB1A0F95-7DE6-48EF-9161-E33B5EBBE69F}" type="presParOf" srcId="{188E572D-3505-48E7-9745-774B8DC80DAB}" destId="{01B62957-67B7-4368-B10F-6F854B0781AF}" srcOrd="1" destOrd="0" presId="urn:microsoft.com/office/officeart/2005/8/layout/hProcess7"/>
    <dgm:cxn modelId="{0981EDBF-1B42-4C53-BF75-F80BD526C90C}" type="presParOf" srcId="{3125C9E7-B74C-43AE-A8B0-FA3D73C381DD}" destId="{FC7F3BD9-6C09-4DAE-AF5C-5A854CFF0D72}" srcOrd="9" destOrd="0" presId="urn:microsoft.com/office/officeart/2005/8/layout/hProcess7"/>
    <dgm:cxn modelId="{11EF7567-8D4E-4B95-A57E-130F9888580D}" type="presParOf" srcId="{3125C9E7-B74C-43AE-A8B0-FA3D73C381DD}" destId="{95CECF8D-DBBC-4B16-9672-6D7B17031F2D}" srcOrd="10" destOrd="0" presId="urn:microsoft.com/office/officeart/2005/8/layout/hProcess7"/>
    <dgm:cxn modelId="{098028A3-92E0-41F2-A688-3431899249BC}" type="presParOf" srcId="{95CECF8D-DBBC-4B16-9672-6D7B17031F2D}" destId="{9FDCCEE8-1266-4CBD-A649-BA63653DD2B3}" srcOrd="0" destOrd="0" presId="urn:microsoft.com/office/officeart/2005/8/layout/hProcess7"/>
    <dgm:cxn modelId="{312C9DA0-B75E-4A66-B8CC-EB8DA09BC75A}" type="presParOf" srcId="{95CECF8D-DBBC-4B16-9672-6D7B17031F2D}" destId="{280081C8-23F7-4C42-8F77-5562E9800A94}" srcOrd="1" destOrd="0" presId="urn:microsoft.com/office/officeart/2005/8/layout/hProcess7"/>
    <dgm:cxn modelId="{1F49513E-E2C9-42BE-A3E0-EEB28F771770}" type="presParOf" srcId="{95CECF8D-DBBC-4B16-9672-6D7B17031F2D}" destId="{C48DA820-9590-44FA-8A1B-09ECDEFEC0F6}" srcOrd="2" destOrd="0" presId="urn:microsoft.com/office/officeart/2005/8/layout/hProcess7"/>
    <dgm:cxn modelId="{F09967DC-2E93-4CEA-B0F5-D8B14386EC87}" type="presParOf" srcId="{3125C9E7-B74C-43AE-A8B0-FA3D73C381DD}" destId="{DEA18D67-E11A-4E4F-BE29-8914893B1253}" srcOrd="11" destOrd="0" presId="urn:microsoft.com/office/officeart/2005/8/layout/hProcess7"/>
    <dgm:cxn modelId="{AB48EAB4-19E5-4196-BC80-31C99048ECCF}" type="presParOf" srcId="{3125C9E7-B74C-43AE-A8B0-FA3D73C381DD}" destId="{30C7AA95-78CF-4921-A41B-60429595E6B5}" srcOrd="12" destOrd="0" presId="urn:microsoft.com/office/officeart/2005/8/layout/hProcess7"/>
    <dgm:cxn modelId="{1720C797-CA43-4C3D-8CF5-5DF731C1FA92}" type="presParOf" srcId="{30C7AA95-78CF-4921-A41B-60429595E6B5}" destId="{E2D864BD-A1CD-43B6-8D95-E1A5D4D2C3CE}" srcOrd="0" destOrd="0" presId="urn:microsoft.com/office/officeart/2005/8/layout/hProcess7"/>
    <dgm:cxn modelId="{197B5878-A8EA-4E71-A905-3B7CBF97D42D}" type="presParOf" srcId="{30C7AA95-78CF-4921-A41B-60429595E6B5}" destId="{24052529-E38F-4E3A-9060-D1615DDA9AAD}" srcOrd="1" destOrd="0" presId="urn:microsoft.com/office/officeart/2005/8/layout/hProcess7"/>
    <dgm:cxn modelId="{02025A3A-5B5D-4F6D-99E9-4C460131F21D}" type="presParOf" srcId="{3125C9E7-B74C-43AE-A8B0-FA3D73C381DD}" destId="{0000B476-AC22-40FB-8797-90FD1BAA13F7}" srcOrd="13" destOrd="0" presId="urn:microsoft.com/office/officeart/2005/8/layout/hProcess7"/>
    <dgm:cxn modelId="{C21227B5-3AC0-4632-A241-DD4C4A6B9D6B}" type="presParOf" srcId="{3125C9E7-B74C-43AE-A8B0-FA3D73C381DD}" destId="{E96A72C7-74E0-40CD-AB85-38FA14CF0E9E}" srcOrd="14" destOrd="0" presId="urn:microsoft.com/office/officeart/2005/8/layout/hProcess7"/>
    <dgm:cxn modelId="{423211D1-B448-4EBB-8D11-9403B659C9C8}" type="presParOf" srcId="{E96A72C7-74E0-40CD-AB85-38FA14CF0E9E}" destId="{92204B17-E0EA-40B9-94C5-F3F2843EB46D}" srcOrd="0" destOrd="0" presId="urn:microsoft.com/office/officeart/2005/8/layout/hProcess7"/>
    <dgm:cxn modelId="{C1940EE4-E131-43F6-9B47-97B27845FEEE}" type="presParOf" srcId="{E96A72C7-74E0-40CD-AB85-38FA14CF0E9E}" destId="{DC54F14D-0686-42FA-B28E-5288167C8285}" srcOrd="1" destOrd="0" presId="urn:microsoft.com/office/officeart/2005/8/layout/hProcess7"/>
    <dgm:cxn modelId="{5E3C06A8-E5E1-4579-8B06-204B0B5860F4}" type="presParOf" srcId="{E96A72C7-74E0-40CD-AB85-38FA14CF0E9E}" destId="{D2ACAF10-D344-43F3-A262-D2C68561BC09}" srcOrd="2" destOrd="0" presId="urn:microsoft.com/office/officeart/2005/8/layout/hProcess7"/>
    <dgm:cxn modelId="{04AAEAA0-E8EA-4534-BE7E-FCD418211E21}" type="presParOf" srcId="{3125C9E7-B74C-43AE-A8B0-FA3D73C381DD}" destId="{9EED35F8-1611-43E2-B4F3-CE1159F216A0}" srcOrd="15" destOrd="0" presId="urn:microsoft.com/office/officeart/2005/8/layout/hProcess7"/>
    <dgm:cxn modelId="{2FF1CF43-80E0-4077-A5C9-89D6C24EACB9}" type="presParOf" srcId="{3125C9E7-B74C-43AE-A8B0-FA3D73C381DD}" destId="{2AC0B345-9AC1-4EDF-B1BA-CF8910623E25}" srcOrd="16" destOrd="0" presId="urn:microsoft.com/office/officeart/2005/8/layout/hProcess7"/>
    <dgm:cxn modelId="{418D5C38-BF25-4E3B-AC8D-959900BDE597}" type="presParOf" srcId="{2AC0B345-9AC1-4EDF-B1BA-CF8910623E25}" destId="{2303781F-7ECA-413A-976E-706764A6427D}" srcOrd="0" destOrd="0" presId="urn:microsoft.com/office/officeart/2005/8/layout/hProcess7"/>
    <dgm:cxn modelId="{6CC098C0-8D3A-438B-8C46-C8FFA6064AA7}" type="presParOf" srcId="{2AC0B345-9AC1-4EDF-B1BA-CF8910623E25}" destId="{CB37EDBD-3217-4EDB-83AA-5DB658EBFF08}" srcOrd="1" destOrd="0" presId="urn:microsoft.com/office/officeart/2005/8/layout/hProcess7"/>
    <dgm:cxn modelId="{81EAF056-500C-4DD0-8E2F-F10AF52E2A0B}" type="presParOf" srcId="{2AC0B345-9AC1-4EDF-B1BA-CF8910623E25}" destId="{B177CCE3-BB9D-455E-874F-42917FD0DFE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6C709-1249-4F90-B237-48421F373D61}">
      <dsp:nvSpPr>
        <dsp:cNvPr id="0" name=""/>
        <dsp:cNvSpPr/>
      </dsp:nvSpPr>
      <dsp:spPr>
        <a:xfrm>
          <a:off x="11504" y="0"/>
          <a:ext cx="4016549" cy="2120762"/>
        </a:xfrm>
        <a:prstGeom prst="roundRect">
          <a:avLst>
            <a:gd name="adj" fmla="val 5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Strategy 1.</a:t>
          </a:r>
        </a:p>
      </dsp:txBody>
      <dsp:txXfrm rot="16200000">
        <a:off x="-456352" y="467857"/>
        <a:ext cx="1739025" cy="803309"/>
      </dsp:txXfrm>
    </dsp:sp>
    <dsp:sp modelId="{BE734D3A-2AE6-4F93-8C10-E009A757FAF0}">
      <dsp:nvSpPr>
        <dsp:cNvPr id="0" name=""/>
        <dsp:cNvSpPr/>
      </dsp:nvSpPr>
      <dsp:spPr>
        <a:xfrm>
          <a:off x="814814" y="0"/>
          <a:ext cx="2992329" cy="21207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noProof="0" dirty="0"/>
        </a:p>
      </dsp:txBody>
      <dsp:txXfrm>
        <a:off x="814814" y="0"/>
        <a:ext cx="2992329" cy="2120762"/>
      </dsp:txXfrm>
    </dsp:sp>
    <dsp:sp modelId="{54515DB1-C05E-4800-91ED-E66ED3C1E953}">
      <dsp:nvSpPr>
        <dsp:cNvPr id="0" name=""/>
        <dsp:cNvSpPr/>
      </dsp:nvSpPr>
      <dsp:spPr>
        <a:xfrm>
          <a:off x="4168633" y="0"/>
          <a:ext cx="4016549" cy="2130352"/>
        </a:xfrm>
        <a:prstGeom prst="roundRect">
          <a:avLst>
            <a:gd name="adj" fmla="val 5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Strategy 2.</a:t>
          </a:r>
        </a:p>
      </dsp:txBody>
      <dsp:txXfrm rot="16200000">
        <a:off x="3696843" y="471789"/>
        <a:ext cx="1746889" cy="803309"/>
      </dsp:txXfrm>
    </dsp:sp>
    <dsp:sp modelId="{79BED1D5-CFC8-4F45-8B99-3EBE68648351}">
      <dsp:nvSpPr>
        <dsp:cNvPr id="0" name=""/>
        <dsp:cNvSpPr/>
      </dsp:nvSpPr>
      <dsp:spPr>
        <a:xfrm rot="5400000">
          <a:off x="3785701" y="1669403"/>
          <a:ext cx="674386" cy="6024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E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50515-14B2-447B-BAFD-524B09A37A46}">
      <dsp:nvSpPr>
        <dsp:cNvPr id="0" name=""/>
        <dsp:cNvSpPr/>
      </dsp:nvSpPr>
      <dsp:spPr>
        <a:xfrm>
          <a:off x="4971943" y="0"/>
          <a:ext cx="2992329" cy="213035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noProof="0" dirty="0"/>
        </a:p>
      </dsp:txBody>
      <dsp:txXfrm>
        <a:off x="4971943" y="0"/>
        <a:ext cx="2992329" cy="2130352"/>
      </dsp:txXfrm>
    </dsp:sp>
    <dsp:sp modelId="{04BAD47F-A8B4-4798-BB9C-02CDE3B3D8A3}">
      <dsp:nvSpPr>
        <dsp:cNvPr id="0" name=""/>
        <dsp:cNvSpPr/>
      </dsp:nvSpPr>
      <dsp:spPr>
        <a:xfrm>
          <a:off x="8325762" y="0"/>
          <a:ext cx="4016549" cy="2124892"/>
        </a:xfrm>
        <a:prstGeom prst="roundRect">
          <a:avLst>
            <a:gd name="adj" fmla="val 5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Strategy 3.</a:t>
          </a:r>
        </a:p>
      </dsp:txBody>
      <dsp:txXfrm rot="16200000">
        <a:off x="7856211" y="469550"/>
        <a:ext cx="1742411" cy="803309"/>
      </dsp:txXfrm>
    </dsp:sp>
    <dsp:sp modelId="{DA84F900-0694-4C66-A5A9-9926AC745A0F}">
      <dsp:nvSpPr>
        <dsp:cNvPr id="0" name=""/>
        <dsp:cNvSpPr/>
      </dsp:nvSpPr>
      <dsp:spPr>
        <a:xfrm rot="5400000">
          <a:off x="7940095" y="1669403"/>
          <a:ext cx="674386" cy="6024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E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864BD-A1CD-43B6-8D95-E1A5D4D2C3CE}">
      <dsp:nvSpPr>
        <dsp:cNvPr id="0" name=""/>
        <dsp:cNvSpPr/>
      </dsp:nvSpPr>
      <dsp:spPr>
        <a:xfrm>
          <a:off x="12482891" y="1388"/>
          <a:ext cx="4016549" cy="2132738"/>
        </a:xfrm>
        <a:prstGeom prst="roundRect">
          <a:avLst>
            <a:gd name="adj" fmla="val 5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Strategy 4.</a:t>
          </a:r>
        </a:p>
      </dsp:txBody>
      <dsp:txXfrm rot="16200000">
        <a:off x="12010123" y="474156"/>
        <a:ext cx="1748845" cy="803309"/>
      </dsp:txXfrm>
    </dsp:sp>
    <dsp:sp modelId="{280081C8-23F7-4C42-8F77-5562E9800A94}">
      <dsp:nvSpPr>
        <dsp:cNvPr id="0" name=""/>
        <dsp:cNvSpPr/>
      </dsp:nvSpPr>
      <dsp:spPr>
        <a:xfrm rot="5400000">
          <a:off x="12114587" y="1696338"/>
          <a:ext cx="674386" cy="6024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E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3781F-7ECA-413A-976E-706764A6427D}">
      <dsp:nvSpPr>
        <dsp:cNvPr id="0" name=""/>
        <dsp:cNvSpPr/>
      </dsp:nvSpPr>
      <dsp:spPr>
        <a:xfrm>
          <a:off x="16640019" y="1388"/>
          <a:ext cx="4016549" cy="2146642"/>
        </a:xfrm>
        <a:prstGeom prst="roundRect">
          <a:avLst>
            <a:gd name="adj" fmla="val 5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Strategy 5.</a:t>
          </a:r>
        </a:p>
      </dsp:txBody>
      <dsp:txXfrm rot="16200000">
        <a:off x="16161551" y="479856"/>
        <a:ext cx="1760246" cy="803309"/>
      </dsp:txXfrm>
    </dsp:sp>
    <dsp:sp modelId="{DC54F14D-0686-42FA-B28E-5288167C8285}">
      <dsp:nvSpPr>
        <dsp:cNvPr id="0" name=""/>
        <dsp:cNvSpPr/>
      </dsp:nvSpPr>
      <dsp:spPr>
        <a:xfrm rot="5400000">
          <a:off x="16264402" y="1689379"/>
          <a:ext cx="674386" cy="6024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E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7CCE3-BB9D-455E-874F-42917FD0DFE6}">
      <dsp:nvSpPr>
        <dsp:cNvPr id="0" name=""/>
        <dsp:cNvSpPr/>
      </dsp:nvSpPr>
      <dsp:spPr>
        <a:xfrm>
          <a:off x="17443329" y="1388"/>
          <a:ext cx="2992329" cy="214664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noProof="0" dirty="0"/>
        </a:p>
      </dsp:txBody>
      <dsp:txXfrm>
        <a:off x="17443329" y="1388"/>
        <a:ext cx="2992329" cy="2146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6C709-1249-4F90-B237-48421F373D61}">
      <dsp:nvSpPr>
        <dsp:cNvPr id="0" name=""/>
        <dsp:cNvSpPr/>
      </dsp:nvSpPr>
      <dsp:spPr>
        <a:xfrm>
          <a:off x="11504" y="155043"/>
          <a:ext cx="4016549" cy="4819859"/>
        </a:xfrm>
        <a:prstGeom prst="roundRect">
          <a:avLst>
            <a:gd name="adj" fmla="val 5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Execution</a:t>
          </a:r>
        </a:p>
      </dsp:txBody>
      <dsp:txXfrm rot="16200000">
        <a:off x="-1562982" y="1729530"/>
        <a:ext cx="3952284" cy="803309"/>
      </dsp:txXfrm>
    </dsp:sp>
    <dsp:sp modelId="{BE734D3A-2AE6-4F93-8C10-E009A757FAF0}">
      <dsp:nvSpPr>
        <dsp:cNvPr id="0" name=""/>
        <dsp:cNvSpPr/>
      </dsp:nvSpPr>
      <dsp:spPr>
        <a:xfrm>
          <a:off x="814814" y="155043"/>
          <a:ext cx="2992329" cy="48198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400" kern="1200" noProof="0" dirty="0"/>
            <a:t>*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400" kern="1200" noProof="0" dirty="0"/>
            <a:t>*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400" kern="1200" noProof="0" dirty="0"/>
            <a:t>*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400" kern="1200" noProof="0" dirty="0"/>
            <a:t>*</a:t>
          </a:r>
        </a:p>
      </dsp:txBody>
      <dsp:txXfrm>
        <a:off x="814814" y="155043"/>
        <a:ext cx="2992329" cy="4819859"/>
      </dsp:txXfrm>
    </dsp:sp>
    <dsp:sp modelId="{54515DB1-C05E-4800-91ED-E66ED3C1E953}">
      <dsp:nvSpPr>
        <dsp:cNvPr id="0" name=""/>
        <dsp:cNvSpPr/>
      </dsp:nvSpPr>
      <dsp:spPr>
        <a:xfrm>
          <a:off x="4168633" y="155043"/>
          <a:ext cx="4016549" cy="4819859"/>
        </a:xfrm>
        <a:prstGeom prst="roundRect">
          <a:avLst>
            <a:gd name="adj" fmla="val 5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Execution</a:t>
          </a:r>
        </a:p>
      </dsp:txBody>
      <dsp:txXfrm rot="16200000">
        <a:off x="2594146" y="1729530"/>
        <a:ext cx="3952284" cy="803309"/>
      </dsp:txXfrm>
    </dsp:sp>
    <dsp:sp modelId="{79BED1D5-CFC8-4F45-8B99-3EBE68648351}">
      <dsp:nvSpPr>
        <dsp:cNvPr id="0" name=""/>
        <dsp:cNvSpPr/>
      </dsp:nvSpPr>
      <dsp:spPr>
        <a:xfrm rot="5400000">
          <a:off x="3783276" y="4474596"/>
          <a:ext cx="708216" cy="6024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E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50515-14B2-447B-BAFD-524B09A37A46}">
      <dsp:nvSpPr>
        <dsp:cNvPr id="0" name=""/>
        <dsp:cNvSpPr/>
      </dsp:nvSpPr>
      <dsp:spPr>
        <a:xfrm>
          <a:off x="4971943" y="155043"/>
          <a:ext cx="2992329" cy="48198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*</a:t>
          </a:r>
          <a:r>
            <a:rPr lang="en-GB" sz="2400" kern="1200" baseline="0" noProof="0" dirty="0"/>
            <a:t>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baseline="0" noProof="0" dirty="0"/>
            <a:t>*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baseline="0" noProof="0" dirty="0"/>
            <a:t>*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baseline="0" noProof="0" dirty="0"/>
            <a:t>*</a:t>
          </a:r>
          <a:endParaRPr lang="en-GB" sz="2400" kern="1200" noProof="0" dirty="0"/>
        </a:p>
      </dsp:txBody>
      <dsp:txXfrm>
        <a:off x="4971943" y="155043"/>
        <a:ext cx="2992329" cy="4819859"/>
      </dsp:txXfrm>
    </dsp:sp>
    <dsp:sp modelId="{04BAD47F-A8B4-4798-BB9C-02CDE3B3D8A3}">
      <dsp:nvSpPr>
        <dsp:cNvPr id="0" name=""/>
        <dsp:cNvSpPr/>
      </dsp:nvSpPr>
      <dsp:spPr>
        <a:xfrm>
          <a:off x="8325762" y="155043"/>
          <a:ext cx="4016549" cy="4819859"/>
        </a:xfrm>
        <a:prstGeom prst="roundRect">
          <a:avLst>
            <a:gd name="adj" fmla="val 5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Execution</a:t>
          </a:r>
        </a:p>
      </dsp:txBody>
      <dsp:txXfrm rot="16200000">
        <a:off x="6751274" y="1729530"/>
        <a:ext cx="3952284" cy="803309"/>
      </dsp:txXfrm>
    </dsp:sp>
    <dsp:sp modelId="{DA84F900-0694-4C66-A5A9-9926AC745A0F}">
      <dsp:nvSpPr>
        <dsp:cNvPr id="0" name=""/>
        <dsp:cNvSpPr/>
      </dsp:nvSpPr>
      <dsp:spPr>
        <a:xfrm rot="5400000">
          <a:off x="7934627" y="4445620"/>
          <a:ext cx="708216" cy="6024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E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864BD-A1CD-43B6-8D95-E1A5D4D2C3CE}">
      <dsp:nvSpPr>
        <dsp:cNvPr id="0" name=""/>
        <dsp:cNvSpPr/>
      </dsp:nvSpPr>
      <dsp:spPr>
        <a:xfrm>
          <a:off x="12482891" y="155043"/>
          <a:ext cx="4016549" cy="4819859"/>
        </a:xfrm>
        <a:prstGeom prst="roundRect">
          <a:avLst>
            <a:gd name="adj" fmla="val 5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Execution</a:t>
          </a:r>
        </a:p>
      </dsp:txBody>
      <dsp:txXfrm rot="16200000">
        <a:off x="10908403" y="1729530"/>
        <a:ext cx="3952284" cy="803309"/>
      </dsp:txXfrm>
    </dsp:sp>
    <dsp:sp modelId="{280081C8-23F7-4C42-8F77-5562E9800A94}">
      <dsp:nvSpPr>
        <dsp:cNvPr id="0" name=""/>
        <dsp:cNvSpPr/>
      </dsp:nvSpPr>
      <dsp:spPr>
        <a:xfrm rot="5400000">
          <a:off x="12100968" y="4474593"/>
          <a:ext cx="708216" cy="6024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E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3781F-7ECA-413A-976E-706764A6427D}">
      <dsp:nvSpPr>
        <dsp:cNvPr id="0" name=""/>
        <dsp:cNvSpPr/>
      </dsp:nvSpPr>
      <dsp:spPr>
        <a:xfrm>
          <a:off x="16651507" y="150994"/>
          <a:ext cx="4016549" cy="4819859"/>
        </a:xfrm>
        <a:prstGeom prst="roundRect">
          <a:avLst>
            <a:gd name="adj" fmla="val 5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Execution</a:t>
          </a:r>
        </a:p>
      </dsp:txBody>
      <dsp:txXfrm rot="16200000">
        <a:off x="15077019" y="1725482"/>
        <a:ext cx="3952284" cy="803309"/>
      </dsp:txXfrm>
    </dsp:sp>
    <dsp:sp modelId="{DC54F14D-0686-42FA-B28E-5288167C8285}">
      <dsp:nvSpPr>
        <dsp:cNvPr id="0" name=""/>
        <dsp:cNvSpPr/>
      </dsp:nvSpPr>
      <dsp:spPr>
        <a:xfrm rot="5400000">
          <a:off x="16296981" y="4453176"/>
          <a:ext cx="708216" cy="6024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63E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7CCE3-BB9D-455E-874F-42917FD0DFE6}">
      <dsp:nvSpPr>
        <dsp:cNvPr id="0" name=""/>
        <dsp:cNvSpPr/>
      </dsp:nvSpPr>
      <dsp:spPr>
        <a:xfrm>
          <a:off x="17454817" y="150994"/>
          <a:ext cx="2992329" cy="48198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*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*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*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*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noProof="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noProof="0" dirty="0"/>
        </a:p>
      </dsp:txBody>
      <dsp:txXfrm>
        <a:off x="17454817" y="150994"/>
        <a:ext cx="2992329" cy="4819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7A611-2048-4605-8D03-E3095CC75915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5B5DF-ECC1-4884-9553-BC4B4E4A4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5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541E0-F91B-4F74-BE17-E965478025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4695" y="1002890"/>
            <a:ext cx="22168260" cy="117102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2" name="Picture 1" descr="A blue and black text&#10;&#10;AI-generated content may be incorrect.">
            <a:extLst>
              <a:ext uri="{FF2B5EF4-FFF2-40B4-BE49-F238E27FC236}">
                <a16:creationId xmlns:a16="http://schemas.microsoft.com/office/drawing/2014/main" id="{AB81DD2E-7D5E-E8B0-0199-873AAB9CB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152400"/>
            <a:ext cx="4264025" cy="76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D7A96-4AE1-2823-A811-224AD08BBEA8}"/>
              </a:ext>
            </a:extLst>
          </p:cNvPr>
          <p:cNvSpPr txBox="1"/>
          <p:nvPr userDrawn="1"/>
        </p:nvSpPr>
        <p:spPr>
          <a:xfrm>
            <a:off x="7731125" y="131826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LX 10X Sales Growth Academy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03928708"/>
      </p:ext>
    </p:extLst>
  </p:cSld>
  <p:clrMapOvr>
    <a:masterClrMapping/>
  </p:clrMapOvr>
  <p:transition spd="slow" advClick="0" advTm="1000">
    <p:push/>
  </p:transition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2A35DB-8F4B-4D00-9035-84F3C73D34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51026" y="0"/>
            <a:ext cx="9826623" cy="806579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B10E16D-A608-44ED-8BE4-7111829074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0002" y="5650202"/>
            <a:ext cx="12155846" cy="806579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957539"/>
      </p:ext>
    </p:extLst>
  </p:cSld>
  <p:clrMapOvr>
    <a:masterClrMapping/>
  </p:clrMapOvr>
  <p:transition spd="slow" advClick="0" advTm="1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4032D-3ADE-4F68-AA96-2267242106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93927" y="0"/>
            <a:ext cx="9483722" cy="790772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C0D2747-9C40-4FFA-B222-31B7204DB6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174" y="7907726"/>
            <a:ext cx="14897101" cy="584637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80390"/>
      </p:ext>
    </p:extLst>
  </p:cSld>
  <p:clrMapOvr>
    <a:masterClrMapping/>
  </p:clrMapOvr>
  <p:transition spd="slow" advClick="0" advTm="100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3B3977-E7BC-4867-B2CC-7C1870487A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93928" y="-1"/>
            <a:ext cx="9483722" cy="137159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023784"/>
      </p:ext>
    </p:extLst>
  </p:cSld>
  <p:clrMapOvr>
    <a:masterClrMapping/>
  </p:clrMapOvr>
  <p:transition spd="slow" advClick="0" advTm="100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56DB90-15F5-4E36-B1DA-68553C9D9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8125883" cy="1371599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86C16D2-60C4-4B5B-9DFA-AFAD735AF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2706" y="0"/>
            <a:ext cx="8125883" cy="1371599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4505227-3902-416C-A115-6737AFD8A7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242237" y="0"/>
            <a:ext cx="8125883" cy="1371599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92720"/>
      </p:ext>
    </p:extLst>
  </p:cSld>
  <p:clrMapOvr>
    <a:masterClrMapping/>
  </p:clrMapOvr>
  <p:transition spd="slow" advClick="0" advTm="100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AD776-EC6F-4E01-93DA-D1A4F037A3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35029"/>
      </p:ext>
    </p:extLst>
  </p:cSld>
  <p:clrMapOvr>
    <a:masterClrMapping/>
  </p:clrMapOvr>
  <p:transition spd="slow" advClick="0" advTm="100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78F8A87-0D3C-4835-8E94-C1463994AD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56102" y="5637016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BDA02A8-EBDE-43F7-B6B4-081CDC3A0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28202" y="5637016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B00EC06-B140-4D08-B5A1-D063A74088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782379" y="5637016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1E58582-3F38-481E-8D39-56EC30CC1F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84002" y="5637016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71999"/>
      </p:ext>
    </p:extLst>
  </p:cSld>
  <p:clrMapOvr>
    <a:masterClrMapping/>
  </p:clrMapOvr>
  <p:transition spd="slow" advClick="0" advTm="100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198788-AFF9-4E05-AF04-93C319F5A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93224" y="5562599"/>
            <a:ext cx="5948723" cy="601979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53343"/>
      </p:ext>
    </p:extLst>
  </p:cSld>
  <p:clrMapOvr>
    <a:masterClrMapping/>
  </p:clrMapOvr>
  <p:transition spd="slow" advClick="0" advTm="100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95BA1982-CA78-4EAD-B0C7-1F10B49BCE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7625" y="5198806"/>
            <a:ext cx="4761104" cy="4761104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D0BE03-0C95-4B1D-9413-075B157AF0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89466" y="5198806"/>
            <a:ext cx="4761104" cy="4761104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F9CA010-7949-4D55-82C5-9EB5F0FED3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863373" y="5198806"/>
            <a:ext cx="4761104" cy="4761104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525700"/>
      </p:ext>
    </p:extLst>
  </p:cSld>
  <p:clrMapOvr>
    <a:masterClrMapping/>
  </p:clrMapOvr>
  <p:transition spd="slow" advClick="0" advTm="100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6A8E1AD-FE8D-45ED-9E36-0AF203FCB9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13598" y="9670209"/>
            <a:ext cx="6905831" cy="404579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671896-D212-4472-A852-0977E24BD5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3598" y="2136358"/>
            <a:ext cx="6905831" cy="70000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246943"/>
      </p:ext>
    </p:extLst>
  </p:cSld>
  <p:clrMapOvr>
    <a:masterClrMapping/>
  </p:clrMapOvr>
  <p:transition spd="slow" advClick="0" advTm="1000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619F66-3045-482D-88E2-498AA54920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7598" y="2136358"/>
            <a:ext cx="6801261" cy="70000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5CED58F-5EA6-41DD-975C-60743164C7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7598" y="9670208"/>
            <a:ext cx="6801261" cy="404579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7AE6F5BB-583C-4B57-A9FB-5C629A661B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83625" y="-1"/>
            <a:ext cx="6905831" cy="404579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5E161B-6F6D-4BB6-9B4C-9B11C4E825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3625" y="4648199"/>
            <a:ext cx="6905831" cy="70000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4FF0B3-9C12-49DC-83C1-8225671AA8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88761" y="6715945"/>
            <a:ext cx="6961291" cy="70000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87939"/>
      </p:ext>
    </p:extLst>
  </p:cSld>
  <p:clrMapOvr>
    <a:masterClrMapping/>
  </p:clrMapOvr>
  <p:transition spd="slow" advClick="0" advTm="1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55E5DE-5421-4B8C-A881-46EF8A6EB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21552" y="4876653"/>
            <a:ext cx="6056097" cy="883934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80479"/>
      </p:ext>
    </p:extLst>
  </p:cSld>
  <p:clrMapOvr>
    <a:masterClrMapping/>
  </p:clrMapOvr>
  <p:transition spd="slow" advClick="0" advTm="1000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354373"/>
      </p:ext>
    </p:extLst>
  </p:cSld>
  <p:clrMapOvr>
    <a:masterClrMapping/>
  </p:clrMapOvr>
  <p:transition spd="slow" advClick="0" advTm="1000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872C2F-3B91-46A9-A6CC-C330C416F9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21166" y="5105400"/>
            <a:ext cx="10062633" cy="461733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398737"/>
      </p:ext>
    </p:extLst>
  </p:cSld>
  <p:clrMapOvr>
    <a:masterClrMapping/>
  </p:clrMapOvr>
  <p:transition spd="slow" advClick="0" advTm="100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589624"/>
      </p:ext>
    </p:extLst>
  </p:cSld>
  <p:clrMapOvr>
    <a:masterClrMapping/>
  </p:clrMapOvr>
  <p:transition spd="slow" advClick="0" advTm="1000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3756"/>
      </p:ext>
    </p:extLst>
  </p:cSld>
  <p:clrMapOvr>
    <a:masterClrMapping/>
  </p:clrMapOvr>
  <p:transition spd="slow" advClick="0" advTm="1000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757762"/>
      </p:ext>
    </p:extLst>
  </p:cSld>
  <p:clrMapOvr>
    <a:masterClrMapping/>
  </p:clrMapOvr>
  <p:transition spd="slow" advClick="0" advTm="1000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807C14F-612F-4675-A089-63309D9063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1540" y="5334000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CB003F4-1FE6-4A32-8E58-96D5956442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93980" y="5334000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A3BCA8E-278E-4D11-9061-CF8CFBD32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04025" y="5334000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9911017-6505-479D-B737-303F5874C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2948" y="5334000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390232"/>
      </p:ext>
    </p:extLst>
  </p:cSld>
  <p:clrMapOvr>
    <a:masterClrMapping/>
  </p:clrMapOvr>
  <p:transition spd="slow" advClick="0" advTm="1000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D4C8474-F9BE-4982-B030-37F00DC4D2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7598" y="5181600"/>
            <a:ext cx="5932027" cy="8534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2791291-4CD9-4E06-9C70-8E49E6516C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6825" y="5181600"/>
            <a:ext cx="6905831" cy="404579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F02F1A-6B64-4365-97B7-888596FB33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16825" y="9682499"/>
            <a:ext cx="6905831" cy="404579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347960"/>
      </p:ext>
    </p:extLst>
  </p:cSld>
  <p:clrMapOvr>
    <a:masterClrMapping/>
  </p:clrMapOvr>
  <p:transition spd="slow" advClick="0" advTm="1000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56F16-849C-4FF9-A318-417A0C5A5D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229600"/>
            <a:ext cx="14703425" cy="5486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9168C00-D8B4-414B-9B79-FBE808B680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703425" y="8229600"/>
            <a:ext cx="9674225" cy="5486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9835"/>
      </p:ext>
    </p:extLst>
  </p:cSld>
  <p:clrMapOvr>
    <a:masterClrMapping/>
  </p:clrMapOvr>
  <p:transition spd="slow" advClick="0" advTm="1000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33A957-C247-48D7-858D-A2EAEB6070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521450"/>
            <a:ext cx="24377649" cy="62039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39914"/>
      </p:ext>
    </p:extLst>
  </p:cSld>
  <p:clrMapOvr>
    <a:masterClrMapping/>
  </p:clrMapOvr>
  <p:transition spd="slow" advClick="0" advTm="1000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15F30-5DBA-4C9B-9775-1C484D294C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27686"/>
      </p:ext>
    </p:extLst>
  </p:cSld>
  <p:clrMapOvr>
    <a:masterClrMapping/>
  </p:clrMapOvr>
  <p:transition spd="slow" advClick="0" advTm="1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767906"/>
      </p:ext>
    </p:extLst>
  </p:cSld>
  <p:clrMapOvr>
    <a:masterClrMapping/>
  </p:clrMapOvr>
  <p:transition spd="slow" advClick="0" advTm="1000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870F393-B412-4349-81C4-9EF38EA6F8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31426" y="1"/>
            <a:ext cx="4748741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8451B18B-CC22-4B76-90BF-A240F861E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866442" y="1"/>
            <a:ext cx="4748741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306222A2-FDE9-4339-AF08-2AF3557559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615183" y="1"/>
            <a:ext cx="4748741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9218540F-2D8F-41A8-B019-D548E57A3C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1426" y="6849438"/>
            <a:ext cx="4748741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81DDC64E-7B56-45E5-9EB7-46506B9A68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66442" y="6849438"/>
            <a:ext cx="4748741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D5338737-1448-4738-8EEA-3DD38FF9EA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615183" y="6849438"/>
            <a:ext cx="4748741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124599"/>
      </p:ext>
    </p:extLst>
  </p:cSld>
  <p:clrMapOvr>
    <a:masterClrMapping/>
  </p:clrMapOvr>
  <p:transition spd="slow" advClick="0" advTm="100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8C6ADA-C909-43EA-8913-C94440D933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714635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65767CC-48F1-4E87-BB2B-375CA7C262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42995" y="-1"/>
            <a:ext cx="4714635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4D19B77-8EAA-4EE6-A24E-4C717472AE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42995" y="6819858"/>
            <a:ext cx="4714635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C7DDE43-46FE-49DA-90F2-1C7A0F0115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48741" y="6819858"/>
            <a:ext cx="4714635" cy="68863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113821"/>
      </p:ext>
    </p:extLst>
  </p:cSld>
  <p:clrMapOvr>
    <a:masterClrMapping/>
  </p:clrMapOvr>
  <p:transition spd="slow" advClick="0" advTm="100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723952"/>
      </p:ext>
    </p:extLst>
  </p:cSld>
  <p:clrMapOvr>
    <a:masterClrMapping/>
  </p:clrMapOvr>
  <p:transition spd="slow" advClick="0" advTm="100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4BB91F-C55C-4299-8881-CFE7CC581A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5844" y="4837471"/>
            <a:ext cx="7049729" cy="751709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30973"/>
      </p:ext>
    </p:extLst>
  </p:cSld>
  <p:clrMapOvr>
    <a:masterClrMapping/>
  </p:clrMapOvr>
  <p:transition spd="slow" advClick="0" advTm="1000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DF9F98-D129-4DBB-B407-BCAF037790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03625" y="5638800"/>
            <a:ext cx="6477000" cy="64770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45073"/>
      </p:ext>
    </p:extLst>
  </p:cSld>
  <p:clrMapOvr>
    <a:masterClrMapping/>
  </p:clrMapOvr>
  <p:transition spd="slow" advClick="0" advTm="1000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E0E937F-0A59-42EA-9103-2C27A3AE24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513206" y="1752608"/>
            <a:ext cx="5333992" cy="5333992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56080"/>
      </p:ext>
    </p:extLst>
  </p:cSld>
  <p:clrMapOvr>
    <a:masterClrMapping/>
  </p:clrMapOvr>
  <p:transition spd="slow" advClick="0" advTm="1000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1E57512-571D-419E-AB19-74FAF92655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875" y="5334000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74197"/>
      </p:ext>
    </p:extLst>
  </p:cSld>
  <p:clrMapOvr>
    <a:masterClrMapping/>
  </p:clrMapOvr>
  <p:transition spd="slow" advClick="0" advTm="1000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690499C-F7A7-4D0C-8601-501514412E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875" y="5334000"/>
            <a:ext cx="2819400" cy="2819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51674"/>
      </p:ext>
    </p:extLst>
  </p:cSld>
  <p:clrMapOvr>
    <a:masterClrMapping/>
  </p:clrMapOvr>
  <p:transition spd="slow" advClick="0" advTm="1000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B766-E8C3-4943-89FE-B9EDF22C32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4625" y="1600200"/>
            <a:ext cx="21488400" cy="105156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173"/>
      </p:ext>
    </p:extLst>
  </p:cSld>
  <p:clrMapOvr>
    <a:masterClrMapping/>
  </p:clrMapOvr>
  <p:transition spd="slow" advClick="0" advTm="1000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C15069-9AD1-43B4-9B16-89B1ED7C98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100"/>
            <a:ext cx="12183503" cy="6819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9718589-FEE8-44F9-8F24-EE07002531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838950"/>
            <a:ext cx="12183503" cy="6819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AA241C0-B873-4D3D-9EEA-6ABB3152F7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0328" y="38100"/>
            <a:ext cx="12183503" cy="6819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BC226FB-9427-413C-B4E7-8B6A7C2D0F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0328" y="6838950"/>
            <a:ext cx="12183503" cy="6819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836731"/>
      </p:ext>
    </p:extLst>
  </p:cSld>
  <p:clrMapOvr>
    <a:masterClrMapping/>
  </p:clrMapOvr>
  <p:transition spd="slow" advClick="0" advTm="1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70A35-E71E-4E02-873B-6EB2710FF2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7024" y="9525000"/>
            <a:ext cx="18135599" cy="4191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360128"/>
      </p:ext>
    </p:extLst>
  </p:cSld>
  <p:clrMapOvr>
    <a:masterClrMapping/>
  </p:clrMapOvr>
  <p:transition spd="slow" advClick="0" advTm="1000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0F5AF08-639B-4925-B9DE-F81C45A12D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11862" y="2441574"/>
            <a:ext cx="8759826" cy="875982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190599"/>
      </p:ext>
    </p:extLst>
  </p:cSld>
  <p:clrMapOvr>
    <a:masterClrMapping/>
  </p:clrMapOvr>
  <p:transition spd="slow" advClick="0" advTm="1000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3C0D284-04C5-478E-8AA7-BC62CDD100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441575" y="2441574"/>
            <a:ext cx="8759826" cy="875982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531060"/>
      </p:ext>
    </p:extLst>
  </p:cSld>
  <p:clrMapOvr>
    <a:masterClrMapping/>
  </p:clrMapOvr>
  <p:transition spd="slow" advClick="0" advTm="1000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099BFCF7-BA11-48D6-AB39-B91ACB411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11862" y="2441574"/>
            <a:ext cx="8759826" cy="875982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92946"/>
      </p:ext>
    </p:extLst>
  </p:cSld>
  <p:clrMapOvr>
    <a:masterClrMapping/>
  </p:clrMapOvr>
  <p:transition spd="slow" advClick="0" advTm="1000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9D13A26-395C-4B03-BC38-2224210D8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441575" y="2441574"/>
            <a:ext cx="8759826" cy="875982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30796"/>
      </p:ext>
    </p:extLst>
  </p:cSld>
  <p:clrMapOvr>
    <a:masterClrMapping/>
  </p:clrMapOvr>
  <p:transition spd="slow" advClick="0" advTm="1000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C37D5-9378-448F-96DA-4336598DA1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1506200"/>
            <a:ext cx="24377650" cy="2209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34529"/>
      </p:ext>
    </p:extLst>
  </p:cSld>
  <p:clrMapOvr>
    <a:masterClrMapping/>
  </p:clrMapOvr>
  <p:transition spd="slow" advClick="0" advTm="1000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BA6A58-302E-4D94-B220-053925CD9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1025" y="4953000"/>
            <a:ext cx="4343400" cy="29702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34415DE-1387-470E-8B3E-C9DA9FD3C8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5025" y="4953000"/>
            <a:ext cx="4343400" cy="29702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4ED1B53-71FB-4DF7-82FF-336872A340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123025" y="4953000"/>
            <a:ext cx="4343400" cy="29702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C442E17-A5A1-4FBF-8F38-AAE7ADDFB2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27025" y="4953000"/>
            <a:ext cx="4343400" cy="29702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70B17CB-A553-48B0-9445-395D1021AA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1025" y="9604469"/>
            <a:ext cx="4343400" cy="29702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05EA455C-6463-42BF-BB54-08A39517F6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5025" y="9604469"/>
            <a:ext cx="4343400" cy="29702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6201C672-6B3C-4DE8-8CBC-E3D57A7797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123025" y="9604469"/>
            <a:ext cx="4343400" cy="29702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1F81DC61-E170-47F9-9A8F-0B7D3A0260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027025" y="9604469"/>
            <a:ext cx="4343400" cy="29702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107735"/>
      </p:ext>
    </p:extLst>
  </p:cSld>
  <p:clrMapOvr>
    <a:masterClrMapping/>
  </p:clrMapOvr>
  <p:transition spd="slow" advClick="0" advTm="1000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F8231F0-9BE9-4A13-AAEA-977CB7510C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33422" y="0"/>
            <a:ext cx="14644227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82063"/>
      </p:ext>
    </p:extLst>
  </p:cSld>
  <p:clrMapOvr>
    <a:masterClrMapping/>
  </p:clrMapOvr>
  <p:transition spd="slow" advClick="0" advTm="1000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345394-8D4F-40DB-ACCF-79724D72C8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168" y="7401232"/>
            <a:ext cx="10065055" cy="631476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648034"/>
      </p:ext>
    </p:extLst>
  </p:cSld>
  <p:clrMapOvr>
    <a:masterClrMapping/>
  </p:clrMapOvr>
  <p:transition spd="slow" advClick="0" advTm="1000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D91E8B-BBA0-48A2-B764-3508B048DF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12625" y="0"/>
            <a:ext cx="8686800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776658"/>
      </p:ext>
    </p:extLst>
  </p:cSld>
  <p:clrMapOvr>
    <a:masterClrMapping/>
  </p:clrMapOvr>
  <p:transition spd="slow" advClick="0" advTm="1000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3FAB3D-E8E4-4F7D-B7DB-6BD2CB9F8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9296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891463"/>
      </p:ext>
    </p:extLst>
  </p:cSld>
  <p:clrMapOvr>
    <a:masterClrMapping/>
  </p:clrMapOvr>
  <p:transition spd="slow" advClick="0" advTm="1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4424A9-01FF-43A9-B69C-9227F17289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9732621" cy="685799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82088"/>
      </p:ext>
    </p:extLst>
  </p:cSld>
  <p:clrMapOvr>
    <a:masterClrMapping/>
  </p:clrMapOvr>
  <p:transition spd="slow" advClick="0" advTm="1000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EEBF73-BDB8-40DA-A6B9-42F27C8E8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469481"/>
      </p:ext>
    </p:extLst>
  </p:cSld>
  <p:clrMapOvr>
    <a:masterClrMapping/>
  </p:clrMapOvr>
  <p:transition spd="slow" advClick="0" advTm="1000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720031"/>
      </p:ext>
    </p:extLst>
  </p:cSld>
  <p:clrMapOvr>
    <a:masterClrMapping/>
  </p:clrMapOvr>
  <p:transition spd="slow" advClick="0" advTm="1000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134070"/>
      </p:ext>
    </p:extLst>
  </p:cSld>
  <p:clrMapOvr>
    <a:masterClrMapping/>
  </p:clrMapOvr>
  <p:transition spd="slow" advClick="0" advTm="1000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49199"/>
      </p:ext>
    </p:extLst>
  </p:cSld>
  <p:clrMapOvr>
    <a:masterClrMapping/>
  </p:clrMapOvr>
  <p:transition spd="slow" advClick="0" advTm="1000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986548"/>
      </p:ext>
    </p:extLst>
  </p:cSld>
  <p:clrMapOvr>
    <a:masterClrMapping/>
  </p:clrMapOvr>
  <p:transition spd="slow" advClick="0" advTm="1000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727505"/>
      </p:ext>
    </p:extLst>
  </p:cSld>
  <p:clrMapOvr>
    <a:masterClrMapping/>
  </p:clrMapOvr>
  <p:transition spd="slow" advClick="0" advTm="1000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44247"/>
      </p:ext>
    </p:extLst>
  </p:cSld>
  <p:clrMapOvr>
    <a:masterClrMapping/>
  </p:clrMapOvr>
  <p:transition spd="slow" advClick="0" advTm="1000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626198"/>
      </p:ext>
    </p:extLst>
  </p:cSld>
  <p:clrMapOvr>
    <a:masterClrMapping/>
  </p:clrMapOvr>
  <p:transition spd="slow" advClick="0" advTm="1000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559091"/>
      </p:ext>
    </p:extLst>
  </p:cSld>
  <p:clrMapOvr>
    <a:masterClrMapping/>
  </p:clrMapOvr>
  <p:transition spd="slow" advClick="0" advTm="1000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50204"/>
      </p:ext>
    </p:extLst>
  </p:cSld>
  <p:clrMapOvr>
    <a:masterClrMapping/>
  </p:clrMapOvr>
  <p:transition spd="slow" advClick="0" advTm="1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F595E-0799-4278-ACD9-2BD69540AF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88825" y="0"/>
            <a:ext cx="12188826" cy="68624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41386"/>
      </p:ext>
    </p:extLst>
  </p:cSld>
  <p:clrMapOvr>
    <a:masterClrMapping/>
  </p:clrMapOvr>
  <p:transition spd="slow" advClick="0" advTm="1000">
    <p:pu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330167"/>
      </p:ext>
    </p:extLst>
  </p:cSld>
  <p:clrMapOvr>
    <a:masterClrMapping/>
  </p:clrMapOvr>
  <p:transition spd="slow" advClick="0" advTm="1000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E365-CEC8-15EB-8822-45841917C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753BF-1A42-0C04-33BF-ED07C5A00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F9A91-922D-D6A9-D765-58CBCDF92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7C8B-9B2F-4C1A-8667-F81EF9A416EC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BBA7B-AE15-70E1-AC66-17B3F0E2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206E1-0C59-46E1-BBDD-E8F306CA4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01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E5ED7C-9622-4AEA-A4E8-BE585D6842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62489"/>
            <a:ext cx="12188825" cy="685351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486683"/>
      </p:ext>
    </p:extLst>
  </p:cSld>
  <p:clrMapOvr>
    <a:masterClrMapping/>
  </p:clrMapOvr>
  <p:transition spd="slow" advClick="0" advTm="1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63553D-4BE0-469E-AF3F-1C864ECFBD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3178" y="5612102"/>
            <a:ext cx="12155846" cy="810389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2" name="Picture 1" descr="A blue and black text&#10;&#10;AI-generated content may be incorrect.">
            <a:extLst>
              <a:ext uri="{FF2B5EF4-FFF2-40B4-BE49-F238E27FC236}">
                <a16:creationId xmlns:a16="http://schemas.microsoft.com/office/drawing/2014/main" id="{B56ECBE3-EB1A-F68C-8824-8F7AE5F9F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152400"/>
            <a:ext cx="4264025" cy="76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17224"/>
      </p:ext>
    </p:extLst>
  </p:cSld>
  <p:clrMapOvr>
    <a:masterClrMapping/>
  </p:clrMapOvr>
  <p:transition spd="slow" advClick="0" advTm="1000">
    <p:push/>
  </p:transition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2862D51-B2C9-4DA3-9FC1-5CA10F2978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551025" y="5650202"/>
            <a:ext cx="9826624" cy="806579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1A9656-62A9-4578-BB7E-29CF845ED2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3178" y="0"/>
            <a:ext cx="12155846" cy="810389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85440"/>
      </p:ext>
    </p:extLst>
  </p:cSld>
  <p:clrMapOvr>
    <a:masterClrMapping/>
  </p:clrMapOvr>
  <p:transition spd="slow" advClick="0" advTm="1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936A2E-DC82-846E-DF89-523BD2173DF0}"/>
              </a:ext>
            </a:extLst>
          </p:cNvPr>
          <p:cNvSpPr txBox="1"/>
          <p:nvPr userDrawn="1"/>
        </p:nvSpPr>
        <p:spPr>
          <a:xfrm>
            <a:off x="7731125" y="131826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LX 10X Sales Growth Academy</a:t>
            </a:r>
            <a:endParaRPr lang="en-GB" sz="2400" dirty="0"/>
          </a:p>
        </p:txBody>
      </p:sp>
      <p:pic>
        <p:nvPicPr>
          <p:cNvPr id="3" name="Picture 2" descr="A blue and black text&#10;&#10;AI-generated content may be incorrect.">
            <a:extLst>
              <a:ext uri="{FF2B5EF4-FFF2-40B4-BE49-F238E27FC236}">
                <a16:creationId xmlns:a16="http://schemas.microsoft.com/office/drawing/2014/main" id="{0DF9B9FE-1922-A4A2-79C1-142A0EC8626E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152400"/>
            <a:ext cx="4264025" cy="76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  <p:sldLayoutId id="2147484173" r:id="rId18"/>
    <p:sldLayoutId id="2147484174" r:id="rId19"/>
    <p:sldLayoutId id="2147484175" r:id="rId20"/>
    <p:sldLayoutId id="2147484176" r:id="rId21"/>
    <p:sldLayoutId id="2147484177" r:id="rId22"/>
    <p:sldLayoutId id="2147484178" r:id="rId23"/>
    <p:sldLayoutId id="2147484179" r:id="rId24"/>
    <p:sldLayoutId id="2147484180" r:id="rId25"/>
    <p:sldLayoutId id="2147484181" r:id="rId26"/>
    <p:sldLayoutId id="2147484182" r:id="rId27"/>
    <p:sldLayoutId id="2147484183" r:id="rId28"/>
    <p:sldLayoutId id="2147484184" r:id="rId29"/>
    <p:sldLayoutId id="2147484185" r:id="rId30"/>
    <p:sldLayoutId id="2147484186" r:id="rId31"/>
    <p:sldLayoutId id="2147484187" r:id="rId32"/>
    <p:sldLayoutId id="2147484188" r:id="rId33"/>
    <p:sldLayoutId id="2147484189" r:id="rId34"/>
    <p:sldLayoutId id="2147484190" r:id="rId35"/>
    <p:sldLayoutId id="2147484191" r:id="rId36"/>
    <p:sldLayoutId id="2147484192" r:id="rId37"/>
    <p:sldLayoutId id="2147484193" r:id="rId38"/>
    <p:sldLayoutId id="2147484194" r:id="rId39"/>
    <p:sldLayoutId id="2147484195" r:id="rId40"/>
    <p:sldLayoutId id="2147484196" r:id="rId41"/>
    <p:sldLayoutId id="2147484197" r:id="rId42"/>
    <p:sldLayoutId id="2147484198" r:id="rId43"/>
    <p:sldLayoutId id="2147484199" r:id="rId44"/>
    <p:sldLayoutId id="2147484200" r:id="rId45"/>
    <p:sldLayoutId id="2147484201" r:id="rId46"/>
    <p:sldLayoutId id="2147484202" r:id="rId47"/>
    <p:sldLayoutId id="2147484203" r:id="rId48"/>
    <p:sldLayoutId id="2147484204" r:id="rId49"/>
    <p:sldLayoutId id="2147484205" r:id="rId50"/>
    <p:sldLayoutId id="2147484206" r:id="rId51"/>
    <p:sldLayoutId id="2147484207" r:id="rId52"/>
    <p:sldLayoutId id="2147484208" r:id="rId53"/>
    <p:sldLayoutId id="2147484209" r:id="rId54"/>
    <p:sldLayoutId id="2147484210" r:id="rId55"/>
    <p:sldLayoutId id="2147484211" r:id="rId56"/>
    <p:sldLayoutId id="2147484212" r:id="rId57"/>
    <p:sldLayoutId id="2147484213" r:id="rId58"/>
    <p:sldLayoutId id="2147484214" r:id="rId59"/>
    <p:sldLayoutId id="2147484215" r:id="rId60"/>
    <p:sldLayoutId id="2147484216" r:id="rId61"/>
  </p:sldLayoutIdLst>
  <p:transition spd="slow" advClick="0" advTm="1000">
    <p:push/>
  </p:transition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7D8AC1-9BE5-44D6-AF1A-B375827998FD}"/>
              </a:ext>
            </a:extLst>
          </p:cNvPr>
          <p:cNvSpPr/>
          <p:nvPr/>
        </p:nvSpPr>
        <p:spPr>
          <a:xfrm>
            <a:off x="1104695" y="1002890"/>
            <a:ext cx="22168260" cy="11710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E09EF-6ADC-4544-9E4A-57FF6F2DD0CE}"/>
              </a:ext>
            </a:extLst>
          </p:cNvPr>
          <p:cNvSpPr/>
          <p:nvPr/>
        </p:nvSpPr>
        <p:spPr>
          <a:xfrm>
            <a:off x="1138054" y="985145"/>
            <a:ext cx="22168260" cy="11710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45E928-07AB-4C78-A559-3B0F775EC95C}"/>
              </a:ext>
            </a:extLst>
          </p:cNvPr>
          <p:cNvGrpSpPr/>
          <p:nvPr/>
        </p:nvGrpSpPr>
        <p:grpSpPr>
          <a:xfrm>
            <a:off x="6550025" y="4343400"/>
            <a:ext cx="11887200" cy="5029200"/>
            <a:chOff x="6550025" y="4343400"/>
            <a:chExt cx="11887200" cy="5029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FDBE01-DE4A-47F0-8F00-9E65C175295C}"/>
                </a:ext>
              </a:extLst>
            </p:cNvPr>
            <p:cNvSpPr/>
            <p:nvPr/>
          </p:nvSpPr>
          <p:spPr>
            <a:xfrm>
              <a:off x="6550025" y="4343400"/>
              <a:ext cx="11277600" cy="50292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2A7E7D-709C-44A5-A604-FE30F7CF7BD6}"/>
                </a:ext>
              </a:extLst>
            </p:cNvPr>
            <p:cNvSpPr txBox="1"/>
            <p:nvPr/>
          </p:nvSpPr>
          <p:spPr>
            <a:xfrm>
              <a:off x="6550025" y="5410200"/>
              <a:ext cx="118872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CEO of Territory.</a:t>
              </a:r>
              <a:endParaRPr lang="ru-RU" sz="15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2B0990-00ED-4E77-AB68-9393E67D98CE}"/>
                </a:ext>
              </a:extLst>
            </p:cNvPr>
            <p:cNvSpPr txBox="1"/>
            <p:nvPr/>
          </p:nvSpPr>
          <p:spPr>
            <a:xfrm>
              <a:off x="6550025" y="7918002"/>
              <a:ext cx="11277600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35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 </a:t>
              </a:r>
              <a:endParaRPr lang="ru-RU" sz="235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pic>
        <p:nvPicPr>
          <p:cNvPr id="4" name="Picture Placeholder 3" descr="A person wearing goggles and a helmet&#10;&#10;AI-generated content may be incorrect.">
            <a:extLst>
              <a:ext uri="{FF2B5EF4-FFF2-40B4-BE49-F238E27FC236}">
                <a16:creationId xmlns:a16="http://schemas.microsoft.com/office/drawing/2014/main" id="{C3C3437D-9016-38BB-3D2F-391768C653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 b="3083"/>
          <a:stretch>
            <a:fillRect/>
          </a:stretch>
        </p:blipFill>
        <p:spPr>
          <a:xfrm>
            <a:off x="1121785" y="1002122"/>
            <a:ext cx="22167850" cy="1171098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FEA0A-E83D-6005-1F7D-1B691710622C}"/>
              </a:ext>
            </a:extLst>
          </p:cNvPr>
          <p:cNvSpPr txBox="1"/>
          <p:nvPr/>
        </p:nvSpPr>
        <p:spPr>
          <a:xfrm>
            <a:off x="6702425" y="7918002"/>
            <a:ext cx="1478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Name:</a:t>
            </a:r>
          </a:p>
          <a:p>
            <a:r>
              <a:rPr lang="en-US" dirty="0">
                <a:solidFill>
                  <a:schemeClr val="tx2"/>
                </a:solidFill>
              </a:rPr>
              <a:t>Date: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7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E5547A-98A2-451A-8C42-6B2179744886}"/>
              </a:ext>
            </a:extLst>
          </p:cNvPr>
          <p:cNvGrpSpPr/>
          <p:nvPr/>
        </p:nvGrpSpPr>
        <p:grpSpPr>
          <a:xfrm>
            <a:off x="1593849" y="1676400"/>
            <a:ext cx="10325101" cy="2240816"/>
            <a:chOff x="2701924" y="2254984"/>
            <a:chExt cx="10325101" cy="2240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6D35F3-CE2D-4C14-8288-5520A6146EE4}"/>
                </a:ext>
              </a:extLst>
            </p:cNvPr>
            <p:cNvSpPr txBox="1"/>
            <p:nvPr/>
          </p:nvSpPr>
          <p:spPr>
            <a:xfrm>
              <a:off x="2701925" y="2864584"/>
              <a:ext cx="103251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Q1 metrics.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5B3421-B898-4C48-BD2C-1302627B00FB}"/>
                </a:ext>
              </a:extLst>
            </p:cNvPr>
            <p:cNvSpPr txBox="1"/>
            <p:nvPr/>
          </p:nvSpPr>
          <p:spPr>
            <a:xfrm>
              <a:off x="2701924" y="2254984"/>
              <a:ext cx="10061575" cy="40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CAN WE MAKE A FAST START TO THE YEAR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F5E6678-B40C-49AB-9962-1EF8FD22D3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050390"/>
              </p:ext>
            </p:extLst>
          </p:nvPr>
        </p:nvGraphicFramePr>
        <p:xfrm>
          <a:off x="292100" y="5103669"/>
          <a:ext cx="7172326" cy="478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77F4E9B-16E5-4DEF-B391-D22A44084522}"/>
              </a:ext>
            </a:extLst>
          </p:cNvPr>
          <p:cNvSpPr/>
          <p:nvPr/>
        </p:nvSpPr>
        <p:spPr>
          <a:xfrm>
            <a:off x="2587625" y="7313469"/>
            <a:ext cx="2674961" cy="516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70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70</a:t>
            </a:r>
            <a:r>
              <a:rPr lang="en-US" sz="65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B1EC04-AEF6-4D7D-A9DE-3D83F8C9E1E4}"/>
              </a:ext>
            </a:extLst>
          </p:cNvPr>
          <p:cNvSpPr/>
          <p:nvPr/>
        </p:nvSpPr>
        <p:spPr>
          <a:xfrm>
            <a:off x="2714005" y="7694469"/>
            <a:ext cx="2287806" cy="344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 Medium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Q1 Pipeline Cover 3:1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DDD3C4-7F0F-4EF5-9726-DE18D22E005F}"/>
              </a:ext>
            </a:extLst>
          </p:cNvPr>
          <p:cNvGrpSpPr/>
          <p:nvPr/>
        </p:nvGrpSpPr>
        <p:grpSpPr>
          <a:xfrm>
            <a:off x="2359024" y="10173069"/>
            <a:ext cx="3299346" cy="614271"/>
            <a:chOff x="2359024" y="10173069"/>
            <a:chExt cx="3299346" cy="6142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E321FA-18D7-491E-A05A-FC40BD852B81}"/>
                </a:ext>
              </a:extLst>
            </p:cNvPr>
            <p:cNvSpPr/>
            <p:nvPr/>
          </p:nvSpPr>
          <p:spPr>
            <a:xfrm>
              <a:off x="2359024" y="10211169"/>
              <a:ext cx="266700" cy="266700"/>
            </a:xfrm>
            <a:prstGeom prst="rect">
              <a:avLst/>
            </a:pr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260036-68A4-40E1-8E8E-E4427466BAB9}"/>
                </a:ext>
              </a:extLst>
            </p:cNvPr>
            <p:cNvSpPr/>
            <p:nvPr/>
          </p:nvSpPr>
          <p:spPr>
            <a:xfrm>
              <a:off x="2740025" y="10173069"/>
              <a:ext cx="1211242" cy="614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600" dirty="0">
                  <a:solidFill>
                    <a:schemeClr val="tx2"/>
                  </a:solidFill>
                  <a:latin typeface="Montserrat" panose="00000500000000000000" pitchFamily="50" charset="-52"/>
                  <a:ea typeface="Roboto Medium" panose="02000000000000000000" pitchFamily="2" charset="0"/>
                  <a:cs typeface="Roboto Medium" panose="02000000000000000000" pitchFamily="2" charset="0"/>
                </a:rPr>
                <a:t>Not yet found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9A4FAC-0924-4C42-B37B-14072F924FB5}"/>
                </a:ext>
              </a:extLst>
            </p:cNvPr>
            <p:cNvSpPr/>
            <p:nvPr/>
          </p:nvSpPr>
          <p:spPr>
            <a:xfrm>
              <a:off x="3959224" y="10211169"/>
              <a:ext cx="266700" cy="2667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57A7AD-5CFF-4EB7-B368-45E8D22464E4}"/>
                </a:ext>
              </a:extLst>
            </p:cNvPr>
            <p:cNvSpPr/>
            <p:nvPr/>
          </p:nvSpPr>
          <p:spPr>
            <a:xfrm>
              <a:off x="4340223" y="10173070"/>
              <a:ext cx="1318147" cy="344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600" dirty="0">
                  <a:solidFill>
                    <a:schemeClr val="tx2"/>
                  </a:solidFill>
                  <a:latin typeface="Montserrat" panose="00000500000000000000" pitchFamily="50" charset="-52"/>
                  <a:ea typeface="Roboto Medium" panose="02000000000000000000" pitchFamily="2" charset="0"/>
                  <a:cs typeface="Roboto Medium" panose="02000000000000000000" pitchFamily="2" charset="0"/>
                </a:rPr>
                <a:t>Q1 Pipeline</a:t>
              </a:r>
            </a:p>
          </p:txBody>
        </p:sp>
      </p:grp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DC4F94D0-C283-4C1A-85DD-527A6F4A0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544022"/>
              </p:ext>
            </p:extLst>
          </p:nvPr>
        </p:nvGraphicFramePr>
        <p:xfrm>
          <a:off x="5831953" y="5103669"/>
          <a:ext cx="7172326" cy="478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3C5CF038-B6AB-40CB-9156-E291A0134093}"/>
              </a:ext>
            </a:extLst>
          </p:cNvPr>
          <p:cNvSpPr/>
          <p:nvPr/>
        </p:nvSpPr>
        <p:spPr>
          <a:xfrm>
            <a:off x="8127478" y="7313469"/>
            <a:ext cx="2674961" cy="516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70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80</a:t>
            </a:r>
            <a:r>
              <a:rPr lang="en-US" sz="65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%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0C1264-EA76-4D60-B5FF-C13C7C4E13E8}"/>
              </a:ext>
            </a:extLst>
          </p:cNvPr>
          <p:cNvSpPr/>
          <p:nvPr/>
        </p:nvSpPr>
        <p:spPr>
          <a:xfrm>
            <a:off x="7933258" y="7694469"/>
            <a:ext cx="2929007" cy="344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 Medium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Q1 Commit Against Target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CD29C4-6D3B-42C6-83A5-3056B051E9F7}"/>
              </a:ext>
            </a:extLst>
          </p:cNvPr>
          <p:cNvSpPr/>
          <p:nvPr/>
        </p:nvSpPr>
        <p:spPr>
          <a:xfrm>
            <a:off x="7898877" y="10211169"/>
            <a:ext cx="266700" cy="266700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8FE286-A8A2-4A04-81A0-DF9138111EE4}"/>
              </a:ext>
            </a:extLst>
          </p:cNvPr>
          <p:cNvSpPr/>
          <p:nvPr/>
        </p:nvSpPr>
        <p:spPr>
          <a:xfrm>
            <a:off x="8279878" y="10173069"/>
            <a:ext cx="1066800" cy="61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Yet to commit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0BF388-C906-40C4-B157-1E403AF82EB2}"/>
              </a:ext>
            </a:extLst>
          </p:cNvPr>
          <p:cNvSpPr/>
          <p:nvPr/>
        </p:nvSpPr>
        <p:spPr>
          <a:xfrm>
            <a:off x="9499077" y="10211169"/>
            <a:ext cx="266700" cy="2667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97B7BD-FD3A-47EC-BDB7-E968808CD8ED}"/>
              </a:ext>
            </a:extLst>
          </p:cNvPr>
          <p:cNvSpPr/>
          <p:nvPr/>
        </p:nvSpPr>
        <p:spPr>
          <a:xfrm>
            <a:off x="9880077" y="10173070"/>
            <a:ext cx="1318148" cy="61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Q1 Commit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FCE5A0BD-5875-4829-811A-BA443360BF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743097"/>
              </p:ext>
            </p:extLst>
          </p:nvPr>
        </p:nvGraphicFramePr>
        <p:xfrm>
          <a:off x="11371806" y="5103669"/>
          <a:ext cx="7172326" cy="478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27FAAA3E-8920-48B4-A067-3E2B5DAE124B}"/>
              </a:ext>
            </a:extLst>
          </p:cNvPr>
          <p:cNvSpPr/>
          <p:nvPr/>
        </p:nvSpPr>
        <p:spPr>
          <a:xfrm>
            <a:off x="13667331" y="7313469"/>
            <a:ext cx="2674961" cy="516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70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6:1</a:t>
            </a:r>
            <a:endParaRPr lang="en-US" sz="6500" dirty="0">
              <a:solidFill>
                <a:schemeClr val="tx2"/>
              </a:solidFill>
              <a:latin typeface="Montserrat" panose="00000500000000000000" pitchFamily="50" charset="-52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D797D1-634B-4B3D-B38D-1939539D2200}"/>
              </a:ext>
            </a:extLst>
          </p:cNvPr>
          <p:cNvSpPr/>
          <p:nvPr/>
        </p:nvSpPr>
        <p:spPr>
          <a:xfrm>
            <a:off x="13534824" y="7694469"/>
            <a:ext cx="2805576" cy="344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 Medium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Current Sales Conversion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5824F1-52A5-46DB-8928-228157C75908}"/>
              </a:ext>
            </a:extLst>
          </p:cNvPr>
          <p:cNvSpPr/>
          <p:nvPr/>
        </p:nvSpPr>
        <p:spPr>
          <a:xfrm>
            <a:off x="13438730" y="10211169"/>
            <a:ext cx="266700" cy="266700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E86FA1-1C78-4CFC-A9B3-7E363529A1A7}"/>
              </a:ext>
            </a:extLst>
          </p:cNvPr>
          <p:cNvSpPr/>
          <p:nvPr/>
        </p:nvSpPr>
        <p:spPr>
          <a:xfrm>
            <a:off x="13819731" y="10173069"/>
            <a:ext cx="1066800" cy="61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Target 3:1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ED61BF-6150-427A-A755-20231267C235}"/>
              </a:ext>
            </a:extLst>
          </p:cNvPr>
          <p:cNvSpPr/>
          <p:nvPr/>
        </p:nvSpPr>
        <p:spPr>
          <a:xfrm>
            <a:off x="15038930" y="10211169"/>
            <a:ext cx="266700" cy="2667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163A55-CFD6-4050-AD69-F8623162E6DB}"/>
              </a:ext>
            </a:extLst>
          </p:cNvPr>
          <p:cNvSpPr/>
          <p:nvPr/>
        </p:nvSpPr>
        <p:spPr>
          <a:xfrm>
            <a:off x="15419930" y="10173070"/>
            <a:ext cx="1491728" cy="883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Current Conversion 6:1</a:t>
            </a: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52DA8ADE-E48C-451C-BF89-A426A9415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490428"/>
              </p:ext>
            </p:extLst>
          </p:nvPr>
        </p:nvGraphicFramePr>
        <p:xfrm>
          <a:off x="16911658" y="5103669"/>
          <a:ext cx="7172326" cy="478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5" name="Rectangle 54">
            <a:extLst>
              <a:ext uri="{FF2B5EF4-FFF2-40B4-BE49-F238E27FC236}">
                <a16:creationId xmlns:a16="http://schemas.microsoft.com/office/drawing/2014/main" id="{5311ADCF-7121-42B9-AA29-FFFF8510AE7B}"/>
              </a:ext>
            </a:extLst>
          </p:cNvPr>
          <p:cNvSpPr/>
          <p:nvPr/>
        </p:nvSpPr>
        <p:spPr>
          <a:xfrm>
            <a:off x="19207183" y="7313469"/>
            <a:ext cx="2674961" cy="48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60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£25.4k</a:t>
            </a:r>
            <a:endParaRPr lang="en-US" sz="8800" dirty="0">
              <a:solidFill>
                <a:schemeClr val="tx2"/>
              </a:solidFill>
              <a:latin typeface="Montserrat" panose="00000500000000000000" pitchFamily="50" charset="-52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54974B-B2A8-4A20-A308-17EBCED8225D}"/>
              </a:ext>
            </a:extLst>
          </p:cNvPr>
          <p:cNvSpPr/>
          <p:nvPr/>
        </p:nvSpPr>
        <p:spPr>
          <a:xfrm>
            <a:off x="19300699" y="7694469"/>
            <a:ext cx="2353529" cy="344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 Medium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Average Order Value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4E46CC6-3180-4C26-9859-586837E69AE4}"/>
              </a:ext>
            </a:extLst>
          </p:cNvPr>
          <p:cNvSpPr/>
          <p:nvPr/>
        </p:nvSpPr>
        <p:spPr>
          <a:xfrm>
            <a:off x="18978582" y="10211169"/>
            <a:ext cx="266700" cy="266700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425BD0D-4238-4698-8B3D-30432A67DEF7}"/>
              </a:ext>
            </a:extLst>
          </p:cNvPr>
          <p:cNvSpPr/>
          <p:nvPr/>
        </p:nvSpPr>
        <p:spPr>
          <a:xfrm>
            <a:off x="19359583" y="10173069"/>
            <a:ext cx="1066800" cy="883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Target AOV £35.6k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3CBC44F-2C50-41B8-BDFA-9A3318B443BB}"/>
              </a:ext>
            </a:extLst>
          </p:cNvPr>
          <p:cNvSpPr/>
          <p:nvPr/>
        </p:nvSpPr>
        <p:spPr>
          <a:xfrm>
            <a:off x="20578782" y="10211169"/>
            <a:ext cx="266700" cy="2667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A3D7FF1-8529-46F7-A7EF-09AAB2371A60}"/>
              </a:ext>
            </a:extLst>
          </p:cNvPr>
          <p:cNvSpPr/>
          <p:nvPr/>
        </p:nvSpPr>
        <p:spPr>
          <a:xfrm>
            <a:off x="20959782" y="10173070"/>
            <a:ext cx="1158352" cy="61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chemeClr val="tx2"/>
                </a:solidFill>
                <a:latin typeface="Montserrat" panose="000005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Current AOV</a:t>
            </a:r>
          </a:p>
        </p:txBody>
      </p:sp>
      <p:sp>
        <p:nvSpPr>
          <p:cNvPr id="58" name="TextBox 5">
            <a:extLst>
              <a:ext uri="{FF2B5EF4-FFF2-40B4-BE49-F238E27FC236}">
                <a16:creationId xmlns:a16="http://schemas.microsoft.com/office/drawing/2014/main" id="{55D263A7-BABB-4656-99B2-5C7ED84C0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305" y="11917281"/>
            <a:ext cx="21527041" cy="50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ru-RU" sz="2000" dirty="0">
                <a:solidFill>
                  <a:schemeClr val="tx2"/>
                </a:solidFill>
                <a:latin typeface="Montserrat" panose="00000500000000000000" pitchFamily="50" charset="-52"/>
              </a:rPr>
              <a:t>Develop metrics that work for your business</a:t>
            </a:r>
          </a:p>
        </p:txBody>
      </p:sp>
    </p:spTree>
    <p:extLst>
      <p:ext uri="{BB962C8B-B14F-4D97-AF65-F5344CB8AC3E}">
        <p14:creationId xmlns:p14="http://schemas.microsoft.com/office/powerpoint/2010/main" val="154208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93C2F-4ABC-98E3-2C8C-26A59AD82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9DB54A-7C54-6134-BC33-8A2FEC20E611}"/>
              </a:ext>
            </a:extLst>
          </p:cNvPr>
          <p:cNvSpPr/>
          <p:nvPr/>
        </p:nvSpPr>
        <p:spPr>
          <a:xfrm>
            <a:off x="1593850" y="4876652"/>
            <a:ext cx="13944600" cy="88393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85C52B-52E5-B76C-0C5F-D11BF740C7FD}"/>
              </a:ext>
            </a:extLst>
          </p:cNvPr>
          <p:cNvSpPr txBox="1"/>
          <p:nvPr/>
        </p:nvSpPr>
        <p:spPr>
          <a:xfrm>
            <a:off x="2701925" y="2590800"/>
            <a:ext cx="14592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kern="100" dirty="0">
                <a:solidFill>
                  <a:schemeClr val="tx2"/>
                </a:solidFill>
                <a:latin typeface="Antonio" panose="02000503000000000000" pitchFamily="2" charset="0"/>
              </a:rPr>
              <a:t>gap strategies.</a:t>
            </a:r>
            <a:endParaRPr lang="ru-RU" sz="10000" b="1" kern="100" dirty="0">
              <a:solidFill>
                <a:schemeClr val="accent1"/>
              </a:solidFill>
              <a:latin typeface="Montserrat" panose="00000500000000000000" pitchFamily="50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F91349-709F-1B22-70AD-D4AFE2DFF69C}"/>
              </a:ext>
            </a:extLst>
          </p:cNvPr>
          <p:cNvSpPr txBox="1"/>
          <p:nvPr/>
        </p:nvSpPr>
        <p:spPr>
          <a:xfrm>
            <a:off x="2701925" y="1676400"/>
            <a:ext cx="10477500" cy="40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kern="100" spc="600" dirty="0">
                <a:solidFill>
                  <a:schemeClr val="tx2"/>
                </a:solidFill>
                <a:latin typeface="Montserrat Medium" panose="00000600000000000000" pitchFamily="50" charset="-52"/>
              </a:rPr>
              <a:t>IDENTIFY REVENUE CHALLENGES EARLY</a:t>
            </a:r>
            <a:endParaRPr lang="ru-RU" sz="2500" kern="100" spc="600" dirty="0">
              <a:solidFill>
                <a:schemeClr val="accent1"/>
              </a:solidFill>
              <a:latin typeface="Montserrat Medium" panose="00000600000000000000" pitchFamily="50" charset="-52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61C5CA3-1405-4E5D-1B53-F49286BFD591}"/>
              </a:ext>
            </a:extLst>
          </p:cNvPr>
          <p:cNvGrpSpPr/>
          <p:nvPr/>
        </p:nvGrpSpPr>
        <p:grpSpPr>
          <a:xfrm>
            <a:off x="2130425" y="5105400"/>
            <a:ext cx="11925300" cy="8382000"/>
            <a:chOff x="2130425" y="5105400"/>
            <a:chExt cx="11925300" cy="8382000"/>
          </a:xfrm>
        </p:grpSpPr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B3FA3FF3-29ED-5511-7050-5046CDFAE2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0425" y="5105400"/>
              <a:ext cx="11925300" cy="637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Detail activities you will undertake to close the gap if you have one.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1️⃣ Complete….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2️⃣ Complete….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3️⃣ Complete….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4️⃣ Complete….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5️⃣ Complete….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9AD3E4E-498F-46F1-6312-54EB7F271A07}"/>
                </a:ext>
              </a:extLst>
            </p:cNvPr>
            <p:cNvCxnSpPr>
              <a:cxnSpLocks/>
            </p:cNvCxnSpPr>
            <p:nvPr/>
          </p:nvCxnSpPr>
          <p:spPr>
            <a:xfrm>
              <a:off x="2320925" y="13487400"/>
              <a:ext cx="15621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Placeholder 3" descr="Empty crossword puzzle with pencil">
            <a:extLst>
              <a:ext uri="{FF2B5EF4-FFF2-40B4-BE49-F238E27FC236}">
                <a16:creationId xmlns:a16="http://schemas.microsoft.com/office/drawing/2014/main" id="{36E4043D-0978-E09D-ABA0-885937508F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6" r="26276"/>
          <a:stretch/>
        </p:blipFill>
        <p:spPr/>
      </p:pic>
    </p:spTree>
    <p:extLst>
      <p:ext uri="{BB962C8B-B14F-4D97-AF65-F5344CB8AC3E}">
        <p14:creationId xmlns:p14="http://schemas.microsoft.com/office/powerpoint/2010/main" val="291803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E6BFD-6BF7-BFEE-0368-8EABA795D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A0573B4-E895-F991-D9BE-C8811B6A4464}"/>
              </a:ext>
            </a:extLst>
          </p:cNvPr>
          <p:cNvGrpSpPr/>
          <p:nvPr/>
        </p:nvGrpSpPr>
        <p:grpSpPr>
          <a:xfrm>
            <a:off x="6550025" y="4343400"/>
            <a:ext cx="11277600" cy="5029200"/>
            <a:chOff x="6550025" y="4343400"/>
            <a:chExt cx="11277600" cy="5029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E4F8A6-FF75-C6B3-6D7A-9E5514D10613}"/>
                </a:ext>
              </a:extLst>
            </p:cNvPr>
            <p:cNvSpPr/>
            <p:nvPr/>
          </p:nvSpPr>
          <p:spPr>
            <a:xfrm>
              <a:off x="6550025" y="4343400"/>
              <a:ext cx="11277600" cy="50292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472703-2E44-2DE5-2AE0-5967D2D2C1D4}"/>
                </a:ext>
              </a:extLst>
            </p:cNvPr>
            <p:cNvSpPr txBox="1"/>
            <p:nvPr/>
          </p:nvSpPr>
          <p:spPr>
            <a:xfrm>
              <a:off x="6550025" y="5410200"/>
              <a:ext cx="11277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SWOT.</a:t>
              </a:r>
              <a:endParaRPr lang="ru-RU" sz="15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2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41BA2-2F67-CE6E-7AB0-0E434C8AE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0F2CA1-B02F-B617-0942-277AD57DAC0D}"/>
              </a:ext>
            </a:extLst>
          </p:cNvPr>
          <p:cNvSpPr txBox="1"/>
          <p:nvPr/>
        </p:nvSpPr>
        <p:spPr>
          <a:xfrm>
            <a:off x="1797152" y="3719453"/>
            <a:ext cx="2085873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0" b="1" kern="100">
                <a:solidFill>
                  <a:schemeClr val="accent1">
                    <a:lumMod val="40000"/>
                    <a:lumOff val="60000"/>
                  </a:schemeClr>
                </a:solidFill>
                <a:latin typeface="Antonio" panose="02000503000000000000" pitchFamily="2" charset="0"/>
              </a:rPr>
              <a:t>S</a:t>
            </a:r>
            <a:endParaRPr lang="ru-RU" sz="50000" b="1" kern="100">
              <a:solidFill>
                <a:schemeClr val="accent1">
                  <a:lumMod val="40000"/>
                  <a:lumOff val="60000"/>
                </a:schemeClr>
              </a:solidFill>
              <a:latin typeface="Montserrat" panose="00000500000000000000" pitchFamily="50" charset="-5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17A341-4F9D-935D-385C-099BEC980845}"/>
              </a:ext>
            </a:extLst>
          </p:cNvPr>
          <p:cNvGrpSpPr/>
          <p:nvPr/>
        </p:nvGrpSpPr>
        <p:grpSpPr>
          <a:xfrm>
            <a:off x="7083425" y="3519330"/>
            <a:ext cx="8153400" cy="8291670"/>
            <a:chOff x="7083425" y="2833530"/>
            <a:chExt cx="8153400" cy="8291670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9D32A8A0-5836-21C6-C002-D0E9B7085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3425" y="2833530"/>
              <a:ext cx="8153400" cy="355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800" kern="100" dirty="0">
                  <a:solidFill>
                    <a:srgbClr val="000000"/>
                  </a:solidFill>
                  <a:latin typeface="Montserrat SemiBold" panose="00000700000000000000" pitchFamily="50" charset="-52"/>
                </a:rPr>
                <a:t>STRENGTH ANALYSIS:</a:t>
              </a:r>
              <a:endParaRPr lang="en-US" altLang="ru-RU" sz="3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Describe your overall strengths in hitting your quota and your plan being successful.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85641A-A748-3258-C6F2-80A9B8D51DE6}"/>
                </a:ext>
              </a:extLst>
            </p:cNvPr>
            <p:cNvGrpSpPr/>
            <p:nvPr/>
          </p:nvGrpSpPr>
          <p:grpSpPr>
            <a:xfrm>
              <a:off x="7121525" y="9713452"/>
              <a:ext cx="5600700" cy="1411748"/>
              <a:chOff x="2701925" y="5141452"/>
              <a:chExt cx="5600700" cy="141174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2BFF6-2194-7C31-5D50-93596EED7538}"/>
                  </a:ext>
                </a:extLst>
              </p:cNvPr>
              <p:cNvSpPr txBox="1"/>
              <p:nvPr/>
            </p:nvSpPr>
            <p:spPr>
              <a:xfrm>
                <a:off x="2701925" y="5141452"/>
                <a:ext cx="56007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kern="100">
                    <a:solidFill>
                      <a:schemeClr val="tx2"/>
                    </a:solidFill>
                    <a:latin typeface="Pe-icon-7-stroke" pitchFamily="2" charset="0"/>
                  </a:rPr>
                  <a:t>      </a:t>
                </a:r>
                <a:endParaRPr lang="ru-RU" sz="6000" kern="100">
                  <a:solidFill>
                    <a:schemeClr val="accent1"/>
                  </a:solidFill>
                  <a:latin typeface="Montserrat" panose="00000500000000000000" pitchFamily="50" charset="-52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F52DF38-F42D-3223-897A-C6A5B2175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825" y="6553200"/>
                <a:ext cx="914400" cy="0"/>
              </a:xfrm>
              <a:prstGeom prst="line">
                <a:avLst/>
              </a:prstGeom>
              <a:ln w="152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Placeholder 5" descr="Close-up of three casual professionals watching presentation in creative office">
            <a:extLst>
              <a:ext uri="{FF2B5EF4-FFF2-40B4-BE49-F238E27FC236}">
                <a16:creationId xmlns:a16="http://schemas.microsoft.com/office/drawing/2014/main" id="{1C0CFE25-FF37-056A-9A23-41AAFC98A8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r="16653"/>
          <a:stretch/>
        </p:blipFill>
        <p:spPr/>
      </p:pic>
    </p:spTree>
    <p:extLst>
      <p:ext uri="{BB962C8B-B14F-4D97-AF65-F5344CB8AC3E}">
        <p14:creationId xmlns:p14="http://schemas.microsoft.com/office/powerpoint/2010/main" val="198673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A9547-FEBB-9494-66E7-ABB592406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B0B055-723A-A9EA-14E8-3B87769F0CE3}"/>
              </a:ext>
            </a:extLst>
          </p:cNvPr>
          <p:cNvSpPr txBox="1"/>
          <p:nvPr/>
        </p:nvSpPr>
        <p:spPr>
          <a:xfrm>
            <a:off x="18842088" y="3719453"/>
            <a:ext cx="2085873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0" b="1" kern="100">
                <a:solidFill>
                  <a:schemeClr val="accent1">
                    <a:lumMod val="40000"/>
                    <a:lumOff val="60000"/>
                  </a:schemeClr>
                </a:solidFill>
                <a:latin typeface="Antonio" panose="02000503000000000000" pitchFamily="2" charset="0"/>
              </a:rPr>
              <a:t>w</a:t>
            </a:r>
            <a:endParaRPr lang="ru-RU" sz="50000" b="1" kern="100">
              <a:solidFill>
                <a:schemeClr val="accent1">
                  <a:lumMod val="40000"/>
                  <a:lumOff val="60000"/>
                </a:schemeClr>
              </a:solidFill>
              <a:latin typeface="Montserrat" panose="00000500000000000000" pitchFamily="50" charset="-5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386DF5-CB25-FB92-C1E2-1D64F0927182}"/>
              </a:ext>
            </a:extLst>
          </p:cNvPr>
          <p:cNvGrpSpPr/>
          <p:nvPr/>
        </p:nvGrpSpPr>
        <p:grpSpPr>
          <a:xfrm>
            <a:off x="8988425" y="3519330"/>
            <a:ext cx="8153400" cy="8291670"/>
            <a:chOff x="7083425" y="2833530"/>
            <a:chExt cx="8153400" cy="82916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DDE888-06AC-7ECB-DC7E-5158FB64C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3425" y="2833530"/>
              <a:ext cx="8153400" cy="355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800" kern="100" dirty="0">
                  <a:solidFill>
                    <a:srgbClr val="000000"/>
                  </a:solidFill>
                  <a:latin typeface="Montserrat SemiBold" panose="00000700000000000000" pitchFamily="50" charset="-52"/>
                </a:rPr>
                <a:t>WEAKNESS ANALYSIS:</a:t>
              </a:r>
              <a:endParaRPr lang="en-US" altLang="ru-RU" sz="3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Highlight where you plan is weak or where more detail or research is required.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4249D00-B0CE-E9CB-4B3F-35203D6EE197}"/>
                </a:ext>
              </a:extLst>
            </p:cNvPr>
            <p:cNvGrpSpPr/>
            <p:nvPr/>
          </p:nvGrpSpPr>
          <p:grpSpPr>
            <a:xfrm>
              <a:off x="7121525" y="9713452"/>
              <a:ext cx="5600700" cy="1411748"/>
              <a:chOff x="2701925" y="5141452"/>
              <a:chExt cx="5600700" cy="141174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B11C9-9F32-492D-6908-EC3BF7A0EAF3}"/>
                  </a:ext>
                </a:extLst>
              </p:cNvPr>
              <p:cNvSpPr txBox="1"/>
              <p:nvPr/>
            </p:nvSpPr>
            <p:spPr>
              <a:xfrm>
                <a:off x="2701925" y="5141452"/>
                <a:ext cx="56007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kern="100">
                    <a:solidFill>
                      <a:schemeClr val="tx2"/>
                    </a:solidFill>
                    <a:latin typeface="Pe-icon-7-stroke" pitchFamily="2" charset="0"/>
                  </a:rPr>
                  <a:t>      </a:t>
                </a:r>
                <a:endParaRPr lang="ru-RU" sz="6000" kern="100">
                  <a:solidFill>
                    <a:schemeClr val="accent1"/>
                  </a:solidFill>
                  <a:latin typeface="Montserrat" panose="00000500000000000000" pitchFamily="50" charset="-52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7BE01B0-3B6C-D876-CEC2-146776AC4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825" y="6553200"/>
                <a:ext cx="914400" cy="0"/>
              </a:xfrm>
              <a:prstGeom prst="line">
                <a:avLst/>
              </a:prstGeom>
              <a:ln w="152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Placeholder 9" descr="People solving problems">
            <a:extLst>
              <a:ext uri="{FF2B5EF4-FFF2-40B4-BE49-F238E27FC236}">
                <a16:creationId xmlns:a16="http://schemas.microsoft.com/office/drawing/2014/main" id="{D6586B35-803A-2D9F-DD2A-7A89FE1DEE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/>
      </p:pic>
    </p:spTree>
    <p:extLst>
      <p:ext uri="{BB962C8B-B14F-4D97-AF65-F5344CB8AC3E}">
        <p14:creationId xmlns:p14="http://schemas.microsoft.com/office/powerpoint/2010/main" val="153519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99A91-FC2B-88DB-3F09-A3541A89F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EEC97A-9FBF-A627-3FCA-09E8FEC51D78}"/>
              </a:ext>
            </a:extLst>
          </p:cNvPr>
          <p:cNvSpPr txBox="1"/>
          <p:nvPr/>
        </p:nvSpPr>
        <p:spPr>
          <a:xfrm>
            <a:off x="1797152" y="3719453"/>
            <a:ext cx="2085873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0" b="1" kern="100">
                <a:solidFill>
                  <a:schemeClr val="accent1">
                    <a:lumMod val="40000"/>
                    <a:lumOff val="60000"/>
                  </a:schemeClr>
                </a:solidFill>
                <a:latin typeface="Antonio" panose="02000503000000000000" pitchFamily="2" charset="0"/>
              </a:rPr>
              <a:t>O</a:t>
            </a:r>
            <a:endParaRPr lang="ru-RU" sz="50000" b="1" kern="100">
              <a:solidFill>
                <a:schemeClr val="accent1">
                  <a:lumMod val="40000"/>
                  <a:lumOff val="60000"/>
                </a:schemeClr>
              </a:solidFill>
              <a:latin typeface="Montserrat" panose="00000500000000000000" pitchFamily="50" charset="-5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2E7E9C-F805-A97B-B3BF-F839557C992B}"/>
              </a:ext>
            </a:extLst>
          </p:cNvPr>
          <p:cNvGrpSpPr/>
          <p:nvPr/>
        </p:nvGrpSpPr>
        <p:grpSpPr>
          <a:xfrm>
            <a:off x="7083425" y="3519330"/>
            <a:ext cx="8153400" cy="8291670"/>
            <a:chOff x="7083425" y="2833530"/>
            <a:chExt cx="8153400" cy="82916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DD70B4-A60F-9642-974A-1C694BD81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3425" y="2833530"/>
              <a:ext cx="8153400" cy="413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800" kern="100" dirty="0">
                  <a:solidFill>
                    <a:srgbClr val="000000"/>
                  </a:solidFill>
                  <a:latin typeface="Montserrat SemiBold" panose="00000700000000000000" pitchFamily="50" charset="-52"/>
                </a:rPr>
                <a:t>OPPORUNITIES ANALYSIS:</a:t>
              </a:r>
              <a:endParaRPr lang="en-US" altLang="ru-RU" sz="3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Describe opportunities, these could be market segments or geographical areas you think could be perfect for development.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9CEE1A-47A1-88A1-A21F-1ADB6B150BBD}"/>
                </a:ext>
              </a:extLst>
            </p:cNvPr>
            <p:cNvGrpSpPr/>
            <p:nvPr/>
          </p:nvGrpSpPr>
          <p:grpSpPr>
            <a:xfrm>
              <a:off x="7121525" y="9713452"/>
              <a:ext cx="5600700" cy="1411748"/>
              <a:chOff x="2701925" y="5141452"/>
              <a:chExt cx="5600700" cy="141174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DB1D9F-EAF2-8BEF-7E3C-845AC530D56E}"/>
                  </a:ext>
                </a:extLst>
              </p:cNvPr>
              <p:cNvSpPr txBox="1"/>
              <p:nvPr/>
            </p:nvSpPr>
            <p:spPr>
              <a:xfrm>
                <a:off x="2701925" y="5141452"/>
                <a:ext cx="56007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kern="100">
                    <a:solidFill>
                      <a:schemeClr val="tx2"/>
                    </a:solidFill>
                    <a:latin typeface="Pe-icon-7-stroke" pitchFamily="2" charset="0"/>
                  </a:rPr>
                  <a:t>      </a:t>
                </a:r>
                <a:endParaRPr lang="ru-RU" sz="6000" kern="100">
                  <a:solidFill>
                    <a:schemeClr val="accent1"/>
                  </a:solidFill>
                  <a:latin typeface="Montserrat" panose="00000500000000000000" pitchFamily="50" charset="-52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29DB243-AD8F-22A1-1575-74A731B37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825" y="6553200"/>
                <a:ext cx="914400" cy="0"/>
              </a:xfrm>
              <a:prstGeom prst="line">
                <a:avLst/>
              </a:prstGeom>
              <a:ln w="152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Placeholder 9" descr="Person solving on board">
            <a:extLst>
              <a:ext uri="{FF2B5EF4-FFF2-40B4-BE49-F238E27FC236}">
                <a16:creationId xmlns:a16="http://schemas.microsoft.com/office/drawing/2014/main" id="{2AF91610-45FC-5F01-0F62-4CA6F42C01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/>
      </p:pic>
    </p:spTree>
    <p:extLst>
      <p:ext uri="{BB962C8B-B14F-4D97-AF65-F5344CB8AC3E}">
        <p14:creationId xmlns:p14="http://schemas.microsoft.com/office/powerpoint/2010/main" val="186834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494EC-0584-F57D-AF7B-4BC8061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D4F820-F851-48C9-6511-451D5786E582}"/>
              </a:ext>
            </a:extLst>
          </p:cNvPr>
          <p:cNvSpPr txBox="1"/>
          <p:nvPr/>
        </p:nvSpPr>
        <p:spPr>
          <a:xfrm>
            <a:off x="19551752" y="3719453"/>
            <a:ext cx="2085873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0" b="1" kern="100">
                <a:solidFill>
                  <a:schemeClr val="accent1">
                    <a:lumMod val="40000"/>
                    <a:lumOff val="60000"/>
                  </a:schemeClr>
                </a:solidFill>
                <a:latin typeface="Antonio" panose="02000503000000000000" pitchFamily="2" charset="0"/>
              </a:rPr>
              <a:t>T</a:t>
            </a:r>
            <a:endParaRPr lang="ru-RU" sz="50000" b="1" kern="100">
              <a:solidFill>
                <a:schemeClr val="accent1">
                  <a:lumMod val="40000"/>
                  <a:lumOff val="60000"/>
                </a:schemeClr>
              </a:solidFill>
              <a:latin typeface="Montserrat" panose="00000500000000000000" pitchFamily="50" charset="-5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F4088A-6066-E7D8-55A6-35EF86D8D620}"/>
              </a:ext>
            </a:extLst>
          </p:cNvPr>
          <p:cNvGrpSpPr/>
          <p:nvPr/>
        </p:nvGrpSpPr>
        <p:grpSpPr>
          <a:xfrm>
            <a:off x="9217025" y="3519330"/>
            <a:ext cx="8153400" cy="8291670"/>
            <a:chOff x="7083425" y="2833530"/>
            <a:chExt cx="8153400" cy="82916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6A7AF6-13A5-7302-F3F7-7D2C4F767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3425" y="2833530"/>
              <a:ext cx="8153400" cy="413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800" kern="100" dirty="0">
                  <a:solidFill>
                    <a:srgbClr val="000000"/>
                  </a:solidFill>
                  <a:latin typeface="Montserrat SemiBold" panose="00000700000000000000" pitchFamily="50" charset="-52"/>
                </a:rPr>
                <a:t>THREATS ANALYSIS:</a:t>
              </a:r>
              <a:endParaRPr lang="en-US" altLang="ru-RU" sz="3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Detail what could go wrong or what could hold back your plan, make sure you have thought about what you can do to mitigate these threats.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1B84C7-C9E0-0DDB-80E1-BEE1F8367BDB}"/>
                </a:ext>
              </a:extLst>
            </p:cNvPr>
            <p:cNvGrpSpPr/>
            <p:nvPr/>
          </p:nvGrpSpPr>
          <p:grpSpPr>
            <a:xfrm>
              <a:off x="7121525" y="9713452"/>
              <a:ext cx="5600700" cy="1411748"/>
              <a:chOff x="2701925" y="5141452"/>
              <a:chExt cx="5600700" cy="141174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429E20-0D93-0F95-4D1A-81D1EF399EF3}"/>
                  </a:ext>
                </a:extLst>
              </p:cNvPr>
              <p:cNvSpPr txBox="1"/>
              <p:nvPr/>
            </p:nvSpPr>
            <p:spPr>
              <a:xfrm>
                <a:off x="2701925" y="5141452"/>
                <a:ext cx="56007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kern="100">
                    <a:solidFill>
                      <a:schemeClr val="tx2"/>
                    </a:solidFill>
                    <a:latin typeface="Pe-icon-7-stroke" pitchFamily="2" charset="0"/>
                  </a:rPr>
                  <a:t>      </a:t>
                </a:r>
                <a:endParaRPr lang="ru-RU" sz="6000" kern="100">
                  <a:solidFill>
                    <a:schemeClr val="accent1"/>
                  </a:solidFill>
                  <a:latin typeface="Montserrat" panose="00000500000000000000" pitchFamily="50" charset="-52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0B34BE2-1822-6AB9-07AF-6C248A43AC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1825" y="6553200"/>
                <a:ext cx="914400" cy="0"/>
              </a:xfrm>
              <a:prstGeom prst="line">
                <a:avLst/>
              </a:prstGeom>
              <a:ln w="152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Placeholder 9" descr="Two people shaking hands">
            <a:extLst>
              <a:ext uri="{FF2B5EF4-FFF2-40B4-BE49-F238E27FC236}">
                <a16:creationId xmlns:a16="http://schemas.microsoft.com/office/drawing/2014/main" id="{831B95D0-B0AD-713C-947E-896866ECB9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6617"/>
          <a:stretch/>
        </p:blipFill>
        <p:spPr/>
      </p:pic>
    </p:spTree>
    <p:extLst>
      <p:ext uri="{BB962C8B-B14F-4D97-AF65-F5344CB8AC3E}">
        <p14:creationId xmlns:p14="http://schemas.microsoft.com/office/powerpoint/2010/main" val="416695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E5D4B-F3C8-B554-8DBB-848C46933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486BD91-1E9B-7CA7-A129-5E84715949B8}"/>
              </a:ext>
            </a:extLst>
          </p:cNvPr>
          <p:cNvGrpSpPr/>
          <p:nvPr/>
        </p:nvGrpSpPr>
        <p:grpSpPr>
          <a:xfrm>
            <a:off x="6550025" y="4343400"/>
            <a:ext cx="11277600" cy="5029200"/>
            <a:chOff x="6550025" y="4343400"/>
            <a:chExt cx="11277600" cy="5029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8CB934-30CD-3189-45C2-574956AB1745}"/>
                </a:ext>
              </a:extLst>
            </p:cNvPr>
            <p:cNvSpPr/>
            <p:nvPr/>
          </p:nvSpPr>
          <p:spPr>
            <a:xfrm>
              <a:off x="6550025" y="4343400"/>
              <a:ext cx="11277600" cy="50292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6CBCC3-D345-4EED-E13D-B1D6115CAC5D}"/>
                </a:ext>
              </a:extLst>
            </p:cNvPr>
            <p:cNvSpPr txBox="1"/>
            <p:nvPr/>
          </p:nvSpPr>
          <p:spPr>
            <a:xfrm>
              <a:off x="6550025" y="5410200"/>
              <a:ext cx="11277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Business Development.</a:t>
              </a:r>
              <a:endParaRPr lang="ru-RU" sz="88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27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15427-426D-BE27-33BE-0316659A3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34A99DE-6012-9F19-B2C8-FD4173444006}"/>
              </a:ext>
            </a:extLst>
          </p:cNvPr>
          <p:cNvGrpSpPr/>
          <p:nvPr/>
        </p:nvGrpSpPr>
        <p:grpSpPr>
          <a:xfrm>
            <a:off x="1593849" y="1676400"/>
            <a:ext cx="14592301" cy="2240816"/>
            <a:chOff x="2701924" y="1676400"/>
            <a:chExt cx="14592301" cy="2240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0F620D-0CE6-55B2-DD1B-ED54DAE0B39C}"/>
                </a:ext>
              </a:extLst>
            </p:cNvPr>
            <p:cNvSpPr txBox="1"/>
            <p:nvPr/>
          </p:nvSpPr>
          <p:spPr>
            <a:xfrm>
              <a:off x="2701925" y="2286000"/>
              <a:ext cx="145923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demand generation strategy.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012C16-5723-B616-8CD8-CDCD04E36FED}"/>
                </a:ext>
              </a:extLst>
            </p:cNvPr>
            <p:cNvSpPr txBox="1"/>
            <p:nvPr/>
          </p:nvSpPr>
          <p:spPr>
            <a:xfrm>
              <a:off x="2701924" y="1676400"/>
              <a:ext cx="9528176" cy="40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WHERE WILL YOU DEALS COME FROM?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2027530-C6CF-7049-D4C7-35C92AEDF0FD}"/>
              </a:ext>
            </a:extLst>
          </p:cNvPr>
          <p:cNvSpPr/>
          <p:nvPr/>
        </p:nvSpPr>
        <p:spPr>
          <a:xfrm>
            <a:off x="1593850" y="5105400"/>
            <a:ext cx="4498975" cy="3535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75BD3-50D3-2C50-B601-78BC702F785D}"/>
              </a:ext>
            </a:extLst>
          </p:cNvPr>
          <p:cNvSpPr txBox="1"/>
          <p:nvPr/>
        </p:nvSpPr>
        <p:spPr>
          <a:xfrm>
            <a:off x="1593850" y="7624896"/>
            <a:ext cx="449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kern="100" dirty="0">
                <a:solidFill>
                  <a:schemeClr val="tx2"/>
                </a:solidFill>
                <a:latin typeface="Pe-icon-7-stroke" pitchFamily="2" charset="0"/>
              </a:rPr>
              <a:t></a:t>
            </a:r>
            <a:endParaRPr lang="ru-RU" sz="6000" kern="100" dirty="0">
              <a:solidFill>
                <a:schemeClr val="accent1"/>
              </a:solidFill>
              <a:latin typeface="Montserrat" panose="00000500000000000000" pitchFamily="50" charset="-52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5C9372F-C798-E895-4140-FE6A1C845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491" y="6383436"/>
            <a:ext cx="4498975" cy="11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rPr>
              <a:t>How do I drive my own leads?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AE6B20-5E0A-BBD1-D403-CC2A83C42DCD}"/>
              </a:ext>
            </a:extLst>
          </p:cNvPr>
          <p:cNvSpPr txBox="1"/>
          <p:nvPr/>
        </p:nvSpPr>
        <p:spPr>
          <a:xfrm>
            <a:off x="1623806" y="5434002"/>
            <a:ext cx="4498974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500" kern="100" spc="600" dirty="0">
                <a:solidFill>
                  <a:schemeClr val="tx2"/>
                </a:solidFill>
                <a:latin typeface="Montserrat SemiBold" panose="00000700000000000000" pitchFamily="50" charset="-52"/>
              </a:rPr>
              <a:t>Self-Gen Campaigns</a:t>
            </a:r>
            <a:endParaRPr lang="ru-RU" sz="3500" kern="100" spc="600" dirty="0">
              <a:solidFill>
                <a:schemeClr val="accent1"/>
              </a:solidFill>
              <a:latin typeface="Montserrat SemiBold" panose="00000700000000000000" pitchFamily="50" charset="-5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6517A6-2790-154F-BD17-63C0ADACA17C}"/>
              </a:ext>
            </a:extLst>
          </p:cNvPr>
          <p:cNvSpPr/>
          <p:nvPr/>
        </p:nvSpPr>
        <p:spPr>
          <a:xfrm>
            <a:off x="7157508" y="5105400"/>
            <a:ext cx="4498975" cy="3535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5B3AA-D217-52B1-E672-82E16A0BEA94}"/>
              </a:ext>
            </a:extLst>
          </p:cNvPr>
          <p:cNvSpPr txBox="1"/>
          <p:nvPr/>
        </p:nvSpPr>
        <p:spPr>
          <a:xfrm>
            <a:off x="7156450" y="7620000"/>
            <a:ext cx="449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kern="100" dirty="0">
                <a:solidFill>
                  <a:schemeClr val="tx2"/>
                </a:solidFill>
                <a:latin typeface="Pe-icon-7-stroke" pitchFamily="2" charset="0"/>
              </a:rPr>
              <a:t></a:t>
            </a:r>
            <a:endParaRPr lang="ru-RU" sz="6000" kern="100" dirty="0">
              <a:solidFill>
                <a:schemeClr val="accent1"/>
              </a:solidFill>
              <a:latin typeface="Montserrat" panose="00000500000000000000" pitchFamily="50" charset="-52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F78EE0EB-999D-8204-A372-0B4B53E49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485" y="6383436"/>
            <a:ext cx="4498975" cy="11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rPr>
              <a:t>Activities I’m working on with BD &amp; Marketing.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A0DFAD-544B-017C-5AB3-FE2528C73BFD}"/>
              </a:ext>
            </a:extLst>
          </p:cNvPr>
          <p:cNvSpPr txBox="1"/>
          <p:nvPr/>
        </p:nvSpPr>
        <p:spPr>
          <a:xfrm>
            <a:off x="7187463" y="5434002"/>
            <a:ext cx="4498974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500" kern="100" spc="600" dirty="0">
                <a:solidFill>
                  <a:schemeClr val="tx2"/>
                </a:solidFill>
                <a:latin typeface="Montserrat SemiBold" panose="00000700000000000000" pitchFamily="50" charset="-52"/>
              </a:rPr>
              <a:t>BD &amp; Marketing</a:t>
            </a:r>
            <a:endParaRPr lang="ru-RU" sz="3500" kern="100" spc="600" dirty="0">
              <a:solidFill>
                <a:schemeClr val="accent1"/>
              </a:solidFill>
              <a:latin typeface="Montserrat SemiBold" panose="00000700000000000000" pitchFamily="50" charset="-5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656181-1854-9698-8AFF-809F7D918F06}"/>
              </a:ext>
            </a:extLst>
          </p:cNvPr>
          <p:cNvSpPr/>
          <p:nvPr/>
        </p:nvSpPr>
        <p:spPr>
          <a:xfrm>
            <a:off x="12721166" y="5105400"/>
            <a:ext cx="4498975" cy="3535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95453B-72DB-A07E-63E9-EDC627267398}"/>
              </a:ext>
            </a:extLst>
          </p:cNvPr>
          <p:cNvSpPr txBox="1"/>
          <p:nvPr/>
        </p:nvSpPr>
        <p:spPr>
          <a:xfrm>
            <a:off x="12646025" y="7620000"/>
            <a:ext cx="449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kern="100" dirty="0">
                <a:solidFill>
                  <a:schemeClr val="tx2"/>
                </a:solidFill>
                <a:latin typeface="Pe-icon-7-stroke" pitchFamily="2" charset="0"/>
              </a:rPr>
              <a:t></a:t>
            </a:r>
            <a:endParaRPr lang="ru-RU" sz="6000" kern="100" dirty="0">
              <a:solidFill>
                <a:schemeClr val="accent1"/>
              </a:solidFill>
              <a:latin typeface="Montserrat" panose="00000500000000000000" pitchFamily="50" charset="-52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B6F79946-4DB1-E5D5-E1FE-ED22E80A9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211" y="6384437"/>
            <a:ext cx="4498975" cy="11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rPr>
              <a:t>What content will drive positive engagement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3D38B5-6DE2-F3A9-5BB9-BB3658478421}"/>
              </a:ext>
            </a:extLst>
          </p:cNvPr>
          <p:cNvSpPr txBox="1"/>
          <p:nvPr/>
        </p:nvSpPr>
        <p:spPr>
          <a:xfrm>
            <a:off x="12751122" y="5457415"/>
            <a:ext cx="449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500" kern="100" spc="600" dirty="0">
                <a:solidFill>
                  <a:schemeClr val="tx2"/>
                </a:solidFill>
                <a:latin typeface="Montserrat SemiBold" panose="00000700000000000000" pitchFamily="50" charset="-52"/>
              </a:rPr>
              <a:t>Content</a:t>
            </a:r>
            <a:endParaRPr lang="ru-RU" sz="3500" kern="100" spc="600" dirty="0">
              <a:solidFill>
                <a:schemeClr val="accent1"/>
              </a:solidFill>
              <a:latin typeface="Montserrat SemiBold" panose="00000700000000000000" pitchFamily="50" charset="-52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B8AE2A-80FF-A6E5-1B05-AE10BED43AF0}"/>
              </a:ext>
            </a:extLst>
          </p:cNvPr>
          <p:cNvSpPr/>
          <p:nvPr/>
        </p:nvSpPr>
        <p:spPr>
          <a:xfrm>
            <a:off x="18284825" y="5105400"/>
            <a:ext cx="4498975" cy="3535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38674C-4D73-B1AA-E88F-D9E749056E9D}"/>
              </a:ext>
            </a:extLst>
          </p:cNvPr>
          <p:cNvSpPr txBox="1"/>
          <p:nvPr/>
        </p:nvSpPr>
        <p:spPr>
          <a:xfrm>
            <a:off x="18284824" y="7594937"/>
            <a:ext cx="449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kern="100" dirty="0">
                <a:solidFill>
                  <a:schemeClr val="tx2"/>
                </a:solidFill>
                <a:latin typeface="Pe-icon-7-stroke" pitchFamily="2" charset="0"/>
              </a:rPr>
              <a:t></a:t>
            </a:r>
            <a:endParaRPr lang="ru-RU" sz="6000" kern="100" dirty="0">
              <a:solidFill>
                <a:schemeClr val="accent1"/>
              </a:solidFill>
              <a:latin typeface="Montserrat" panose="00000500000000000000" pitchFamily="50" charset="-52"/>
            </a:endParaRP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ABFCB65A-77DC-0B88-1DDE-6ACDA715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7887" y="6383436"/>
            <a:ext cx="4498975" cy="11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rPr>
              <a:t>What webinars, workshops and events will I plan?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7EC31E-880C-6D93-4869-F7B5CD79C2B3}"/>
              </a:ext>
            </a:extLst>
          </p:cNvPr>
          <p:cNvSpPr txBox="1"/>
          <p:nvPr/>
        </p:nvSpPr>
        <p:spPr>
          <a:xfrm>
            <a:off x="18254870" y="5427124"/>
            <a:ext cx="4498974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500" kern="100" spc="600" dirty="0">
                <a:solidFill>
                  <a:schemeClr val="tx2"/>
                </a:solidFill>
                <a:latin typeface="Montserrat SemiBold" panose="00000700000000000000" pitchFamily="50" charset="-52"/>
              </a:rPr>
              <a:t>Thought Leadership</a:t>
            </a:r>
            <a:endParaRPr lang="ru-RU" sz="3500" kern="100" spc="600" dirty="0">
              <a:solidFill>
                <a:schemeClr val="accent1"/>
              </a:solidFill>
              <a:latin typeface="Montserrat SemiBold" panose="00000700000000000000" pitchFamily="50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83A59-5ADD-83C5-7C1A-EB3881B4DCE0}"/>
              </a:ext>
            </a:extLst>
          </p:cNvPr>
          <p:cNvSpPr txBox="1"/>
          <p:nvPr/>
        </p:nvSpPr>
        <p:spPr>
          <a:xfrm>
            <a:off x="1484795" y="9135476"/>
            <a:ext cx="4545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2️⃣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3️⃣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4️⃣ </a:t>
            </a:r>
            <a:r>
              <a:rPr lang="en-US" sz="1800" dirty="0">
                <a:solidFill>
                  <a:schemeClr val="tx2"/>
                </a:solidFill>
              </a:rPr>
              <a:t>Complete…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. </a:t>
            </a:r>
          </a:p>
          <a:p>
            <a:r>
              <a:rPr lang="en-US" sz="1800" dirty="0"/>
              <a:t>5️⃣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3B7523-1279-2B61-C782-EC67FB2978EB}"/>
              </a:ext>
            </a:extLst>
          </p:cNvPr>
          <p:cNvSpPr txBox="1"/>
          <p:nvPr/>
        </p:nvSpPr>
        <p:spPr>
          <a:xfrm>
            <a:off x="7070862" y="9144000"/>
            <a:ext cx="4545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2️⃣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3️⃣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4️⃣ </a:t>
            </a:r>
            <a:r>
              <a:rPr lang="en-US" sz="1800" dirty="0">
                <a:solidFill>
                  <a:schemeClr val="tx2"/>
                </a:solidFill>
              </a:rPr>
              <a:t>Complete…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. </a:t>
            </a:r>
          </a:p>
          <a:p>
            <a:r>
              <a:rPr lang="en-US" sz="1800" dirty="0"/>
              <a:t>5️⃣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20F320-19A7-A86F-1162-2AE4522691AB}"/>
              </a:ext>
            </a:extLst>
          </p:cNvPr>
          <p:cNvSpPr txBox="1"/>
          <p:nvPr/>
        </p:nvSpPr>
        <p:spPr>
          <a:xfrm>
            <a:off x="12596536" y="9135476"/>
            <a:ext cx="4545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2️⃣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3️⃣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4️⃣ </a:t>
            </a:r>
            <a:r>
              <a:rPr lang="en-US" sz="1800" dirty="0">
                <a:solidFill>
                  <a:schemeClr val="tx2"/>
                </a:solidFill>
              </a:rPr>
              <a:t>Complete…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. </a:t>
            </a:r>
          </a:p>
          <a:p>
            <a:r>
              <a:rPr lang="en-US" sz="1800" dirty="0"/>
              <a:t>5️⃣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DE9FC-59BF-80CA-1CED-CB9977C2580B}"/>
              </a:ext>
            </a:extLst>
          </p:cNvPr>
          <p:cNvSpPr txBox="1"/>
          <p:nvPr/>
        </p:nvSpPr>
        <p:spPr>
          <a:xfrm>
            <a:off x="18172526" y="9136225"/>
            <a:ext cx="4545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2️⃣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3️⃣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4️⃣ </a:t>
            </a:r>
            <a:r>
              <a:rPr lang="en-US" sz="1800" dirty="0">
                <a:solidFill>
                  <a:schemeClr val="tx2"/>
                </a:solidFill>
              </a:rPr>
              <a:t>Complete…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. </a:t>
            </a:r>
          </a:p>
          <a:p>
            <a:r>
              <a:rPr lang="en-US" sz="1800" dirty="0"/>
              <a:t>5️⃣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  <a:endParaRPr lang="en-GB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6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CB0C3-AACB-14C1-5B79-BE35D0BF4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C4EDB7F-271C-A415-2396-7EBF5A903D86}"/>
              </a:ext>
            </a:extLst>
          </p:cNvPr>
          <p:cNvGrpSpPr/>
          <p:nvPr/>
        </p:nvGrpSpPr>
        <p:grpSpPr>
          <a:xfrm>
            <a:off x="1630003" y="1676400"/>
            <a:ext cx="14592300" cy="2240816"/>
            <a:chOff x="2701925" y="1676400"/>
            <a:chExt cx="14592300" cy="2240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C58BC6-0AD6-B486-945D-A2B55EE8992C}"/>
                </a:ext>
              </a:extLst>
            </p:cNvPr>
            <p:cNvSpPr txBox="1"/>
            <p:nvPr/>
          </p:nvSpPr>
          <p:spPr>
            <a:xfrm>
              <a:off x="2701925" y="2286000"/>
              <a:ext cx="145923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ideal customer profile (ICP).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87993B-17D0-9796-B167-2B4A05B055AB}"/>
                </a:ext>
              </a:extLst>
            </p:cNvPr>
            <p:cNvSpPr txBox="1"/>
            <p:nvPr/>
          </p:nvSpPr>
          <p:spPr>
            <a:xfrm>
              <a:off x="2701925" y="1676400"/>
              <a:ext cx="10177822" cy="40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BE CLEAR ON WHO YOU WILL SELL TO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2BF7AA-32A9-E269-AEC9-001A44C8876C}"/>
              </a:ext>
            </a:extLst>
          </p:cNvPr>
          <p:cNvGrpSpPr/>
          <p:nvPr/>
        </p:nvGrpSpPr>
        <p:grpSpPr>
          <a:xfrm>
            <a:off x="1663271" y="4213914"/>
            <a:ext cx="6610350" cy="3276600"/>
            <a:chOff x="14189075" y="8534399"/>
            <a:chExt cx="6610350" cy="3276600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75A54E12-120B-3A42-CD31-882D492B5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9075" y="8534399"/>
              <a:ext cx="6610350" cy="233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Explain who is your ICP. Detail their pain points and how your product/solution overcomes them. What is the typical RIO and the value you bring.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335923-6EDA-A821-936C-C860E06B5339}"/>
                </a:ext>
              </a:extLst>
            </p:cNvPr>
            <p:cNvCxnSpPr>
              <a:cxnSpLocks/>
            </p:cNvCxnSpPr>
            <p:nvPr/>
          </p:nvCxnSpPr>
          <p:spPr>
            <a:xfrm>
              <a:off x="14303375" y="11810999"/>
              <a:ext cx="15621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7137BB-F0E1-7C07-DA0A-369ECF729411}"/>
              </a:ext>
            </a:extLst>
          </p:cNvPr>
          <p:cNvSpPr txBox="1"/>
          <p:nvPr/>
        </p:nvSpPr>
        <p:spPr>
          <a:xfrm>
            <a:off x="1660096" y="7854458"/>
            <a:ext cx="4545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2️⃣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3️⃣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/>
              <a:t>4️⃣ </a:t>
            </a:r>
            <a:r>
              <a:rPr lang="en-US" sz="1800" dirty="0">
                <a:solidFill>
                  <a:schemeClr val="tx2"/>
                </a:solidFill>
              </a:rPr>
              <a:t>Complete…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. </a:t>
            </a:r>
          </a:p>
          <a:p>
            <a:r>
              <a:rPr lang="en-US" sz="1800" dirty="0"/>
              <a:t>5️⃣ </a:t>
            </a:r>
            <a:r>
              <a:rPr lang="en-US" sz="1800" dirty="0">
                <a:solidFill>
                  <a:schemeClr val="tx2"/>
                </a:solidFill>
              </a:rPr>
              <a:t>Complete….</a:t>
            </a:r>
            <a:endParaRPr lang="en-GB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7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786B3-E699-4265-DDF3-5C92EE699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65B4422-CD37-809A-203E-9E13C75551F1}"/>
              </a:ext>
            </a:extLst>
          </p:cNvPr>
          <p:cNvGrpSpPr/>
          <p:nvPr/>
        </p:nvGrpSpPr>
        <p:grpSpPr>
          <a:xfrm>
            <a:off x="6550025" y="4343400"/>
            <a:ext cx="11277600" cy="5029200"/>
            <a:chOff x="6550025" y="4343400"/>
            <a:chExt cx="11277600" cy="5029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03121C-F3FA-2341-45B1-0A19AB17A674}"/>
                </a:ext>
              </a:extLst>
            </p:cNvPr>
            <p:cNvSpPr/>
            <p:nvPr/>
          </p:nvSpPr>
          <p:spPr>
            <a:xfrm>
              <a:off x="6550025" y="4343400"/>
              <a:ext cx="11277600" cy="50292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B19AD2-0ABF-BCDE-33A6-40717AE95DA5}"/>
                </a:ext>
              </a:extLst>
            </p:cNvPr>
            <p:cNvSpPr txBox="1"/>
            <p:nvPr/>
          </p:nvSpPr>
          <p:spPr>
            <a:xfrm>
              <a:off x="6550025" y="5410200"/>
              <a:ext cx="11277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Summary.</a:t>
              </a:r>
              <a:endParaRPr lang="ru-RU" sz="15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373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4343C-A2DA-5CF1-E980-2091C97B3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B14B8AC-EBE2-A4C9-A365-8DE3C8FF6D4C}"/>
              </a:ext>
            </a:extLst>
          </p:cNvPr>
          <p:cNvGrpSpPr/>
          <p:nvPr/>
        </p:nvGrpSpPr>
        <p:grpSpPr>
          <a:xfrm>
            <a:off x="6550025" y="4343400"/>
            <a:ext cx="11277600" cy="5029200"/>
            <a:chOff x="6550025" y="4343400"/>
            <a:chExt cx="11277600" cy="5029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F92247-9A04-C39C-D2A0-30448EAF371F}"/>
                </a:ext>
              </a:extLst>
            </p:cNvPr>
            <p:cNvSpPr/>
            <p:nvPr/>
          </p:nvSpPr>
          <p:spPr>
            <a:xfrm>
              <a:off x="6550025" y="4343400"/>
              <a:ext cx="11277600" cy="50292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AD6417-99B9-CD71-E926-6335ABEDB8D2}"/>
                </a:ext>
              </a:extLst>
            </p:cNvPr>
            <p:cNvSpPr txBox="1"/>
            <p:nvPr/>
          </p:nvSpPr>
          <p:spPr>
            <a:xfrm>
              <a:off x="6550025" y="5410200"/>
              <a:ext cx="11277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Capabilities &amp; Assistance.</a:t>
              </a:r>
              <a:endParaRPr lang="ru-RU" sz="8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705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FAD7D-1390-E6EA-45E6-7DCB1460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063F58-3A7C-BAA8-E081-40CC3DC9F03B}"/>
              </a:ext>
            </a:extLst>
          </p:cNvPr>
          <p:cNvGrpSpPr/>
          <p:nvPr/>
        </p:nvGrpSpPr>
        <p:grpSpPr>
          <a:xfrm>
            <a:off x="2016125" y="1676400"/>
            <a:ext cx="11811000" cy="2240816"/>
            <a:chOff x="2701925" y="2254984"/>
            <a:chExt cx="11811000" cy="22408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5A5DBC-94C8-3C9D-C059-F9A1050FE94A}"/>
                </a:ext>
              </a:extLst>
            </p:cNvPr>
            <p:cNvSpPr txBox="1"/>
            <p:nvPr/>
          </p:nvSpPr>
          <p:spPr>
            <a:xfrm>
              <a:off x="2701925" y="2864584"/>
              <a:ext cx="103251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my capabilities.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723066-A91A-8FD0-14F7-D16A95508F58}"/>
                </a:ext>
              </a:extLst>
            </p:cNvPr>
            <p:cNvSpPr txBox="1"/>
            <p:nvPr/>
          </p:nvSpPr>
          <p:spPr>
            <a:xfrm>
              <a:off x="2701925" y="2254984"/>
              <a:ext cx="11811000" cy="40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DOCUMENT YOUR CUURENT SALES CAPABILITIES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0CC67D-93CD-1BCF-EA49-9AD0B276080B}"/>
              </a:ext>
            </a:extLst>
          </p:cNvPr>
          <p:cNvGrpSpPr/>
          <p:nvPr/>
        </p:nvGrpSpPr>
        <p:grpSpPr>
          <a:xfrm>
            <a:off x="2016125" y="3917216"/>
            <a:ext cx="5600700" cy="883384"/>
            <a:chOff x="2701925" y="5141452"/>
            <a:chExt cx="5600700" cy="8833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9872B8-DD8A-5E2A-718D-56D5E9C83875}"/>
                </a:ext>
              </a:extLst>
            </p:cNvPr>
            <p:cNvSpPr txBox="1"/>
            <p:nvPr/>
          </p:nvSpPr>
          <p:spPr>
            <a:xfrm>
              <a:off x="2701925" y="5141452"/>
              <a:ext cx="5600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kern="100" dirty="0">
                  <a:solidFill>
                    <a:schemeClr val="tx2"/>
                  </a:solidFill>
                  <a:latin typeface="Pe-icon-7-stroke" pitchFamily="2" charset="0"/>
                </a:rPr>
                <a:t>      </a:t>
              </a:r>
              <a:endParaRPr lang="ru-RU" sz="4000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F1B30A-D2BD-1976-01E5-EBAED3A257AF}"/>
                </a:ext>
              </a:extLst>
            </p:cNvPr>
            <p:cNvCxnSpPr>
              <a:cxnSpLocks/>
            </p:cNvCxnSpPr>
            <p:nvPr/>
          </p:nvCxnSpPr>
          <p:spPr>
            <a:xfrm>
              <a:off x="2816225" y="6024836"/>
              <a:ext cx="914400" cy="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1CAD07-D54B-45D1-9A30-A372CD3A32B3}"/>
              </a:ext>
            </a:extLst>
          </p:cNvPr>
          <p:cNvGrpSpPr/>
          <p:nvPr/>
        </p:nvGrpSpPr>
        <p:grpSpPr>
          <a:xfrm>
            <a:off x="1978025" y="5105400"/>
            <a:ext cx="21031200" cy="8382000"/>
            <a:chOff x="2707033" y="5486400"/>
            <a:chExt cx="11925300" cy="8382000"/>
          </a:xfrm>
        </p:grpSpPr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AF9A2F75-1DC7-42ED-9189-F7637F572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7033" y="5486400"/>
              <a:ext cx="11925300" cy="8105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Sales training completed in last 6 months?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Do you have a personal story? (why I’m working for X and my personal USP’s)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What are you able to whiteboard? (GTM, Value Proposition </a:t>
              </a:r>
              <a:r>
                <a:rPr lang="en-US" altLang="ru-RU" sz="2500" dirty="0" err="1">
                  <a:solidFill>
                    <a:schemeClr val="tx2"/>
                  </a:solidFill>
                  <a:latin typeface="Montserrat" panose="00000500000000000000" pitchFamily="50" charset="-52"/>
                </a:rPr>
                <a:t>etc</a:t>
              </a: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What is your ability to talk about the product/solution?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Can you answer the question – Why should you buy from X?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73EEDD-A0B2-FFCC-BAA7-6D2A1E09E7C3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48" y="13868400"/>
              <a:ext cx="15621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057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7A76C-170C-05CA-515E-C75676A79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733686-C6F9-DF87-703D-667744F21658}"/>
              </a:ext>
            </a:extLst>
          </p:cNvPr>
          <p:cNvGrpSpPr/>
          <p:nvPr/>
        </p:nvGrpSpPr>
        <p:grpSpPr>
          <a:xfrm>
            <a:off x="2016125" y="1676400"/>
            <a:ext cx="13068300" cy="2240816"/>
            <a:chOff x="2701925" y="2254984"/>
            <a:chExt cx="13068300" cy="22408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A9274C-A696-7656-80C5-11C438096B4D}"/>
                </a:ext>
              </a:extLst>
            </p:cNvPr>
            <p:cNvSpPr txBox="1"/>
            <p:nvPr/>
          </p:nvSpPr>
          <p:spPr>
            <a:xfrm>
              <a:off x="2701925" y="2864584"/>
              <a:ext cx="103251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assistance.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00A5EF-D181-BDEA-26A2-84CC421E37E2}"/>
                </a:ext>
              </a:extLst>
            </p:cNvPr>
            <p:cNvSpPr txBox="1"/>
            <p:nvPr/>
          </p:nvSpPr>
          <p:spPr>
            <a:xfrm>
              <a:off x="2701925" y="2254984"/>
              <a:ext cx="13068300" cy="40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WHAT SUPPORT DO YOU REQUIRE TO BE SUCCESSFUL?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FD5E73-9D09-0AEA-822B-F24F3AFC05EC}"/>
              </a:ext>
            </a:extLst>
          </p:cNvPr>
          <p:cNvGrpSpPr/>
          <p:nvPr/>
        </p:nvGrpSpPr>
        <p:grpSpPr>
          <a:xfrm>
            <a:off x="2016125" y="3917216"/>
            <a:ext cx="5600700" cy="883384"/>
            <a:chOff x="2701925" y="5141452"/>
            <a:chExt cx="5600700" cy="8833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76AAB3-21C9-4C53-972A-EC171453BF91}"/>
                </a:ext>
              </a:extLst>
            </p:cNvPr>
            <p:cNvSpPr txBox="1"/>
            <p:nvPr/>
          </p:nvSpPr>
          <p:spPr>
            <a:xfrm>
              <a:off x="2701925" y="5141452"/>
              <a:ext cx="5600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kern="100" dirty="0">
                  <a:solidFill>
                    <a:schemeClr val="tx2"/>
                  </a:solidFill>
                  <a:latin typeface="Pe-icon-7-stroke" pitchFamily="2" charset="0"/>
                </a:rPr>
                <a:t>      </a:t>
              </a:r>
              <a:endParaRPr lang="ru-RU" sz="4000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E8CA879-C5F4-7523-C627-D813DF6D58E2}"/>
                </a:ext>
              </a:extLst>
            </p:cNvPr>
            <p:cNvCxnSpPr>
              <a:cxnSpLocks/>
            </p:cNvCxnSpPr>
            <p:nvPr/>
          </p:nvCxnSpPr>
          <p:spPr>
            <a:xfrm>
              <a:off x="2816225" y="6024836"/>
              <a:ext cx="914400" cy="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07A1A4-F262-CC8D-F7E8-699E69EA38C3}"/>
              </a:ext>
            </a:extLst>
          </p:cNvPr>
          <p:cNvGrpSpPr/>
          <p:nvPr/>
        </p:nvGrpSpPr>
        <p:grpSpPr>
          <a:xfrm>
            <a:off x="1978025" y="5105400"/>
            <a:ext cx="21031200" cy="8229600"/>
            <a:chOff x="2707033" y="5486400"/>
            <a:chExt cx="11925300" cy="8229600"/>
          </a:xfrm>
        </p:grpSpPr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718CDD54-86E0-6BFA-5A15-8F8307DA7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7033" y="5486400"/>
              <a:ext cx="11925300" cy="7527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What extra support do you require?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What sales competencies would you like more coaching on?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If you were the Chief Revenue Officer, what would you do to grow the company?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What could we do better as a team?</a:t>
              </a: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👉…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➡️ What other help do you need from outside Sales to make you successful?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422DAB4-8FCB-DD55-90AC-DBA084895BCC}"/>
                </a:ext>
              </a:extLst>
            </p:cNvPr>
            <p:cNvCxnSpPr>
              <a:cxnSpLocks/>
            </p:cNvCxnSpPr>
            <p:nvPr/>
          </p:nvCxnSpPr>
          <p:spPr>
            <a:xfrm>
              <a:off x="2793448" y="13716000"/>
              <a:ext cx="15621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438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2A4B5-A7E3-3871-C711-06519AE4E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F2980E-E0E1-A98F-9042-092C6AF8C837}"/>
              </a:ext>
            </a:extLst>
          </p:cNvPr>
          <p:cNvSpPr/>
          <p:nvPr/>
        </p:nvSpPr>
        <p:spPr>
          <a:xfrm>
            <a:off x="1104695" y="1002890"/>
            <a:ext cx="22168260" cy="11710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0FD15-D617-34B1-5031-982DE16EDA5A}"/>
              </a:ext>
            </a:extLst>
          </p:cNvPr>
          <p:cNvSpPr/>
          <p:nvPr/>
        </p:nvSpPr>
        <p:spPr>
          <a:xfrm>
            <a:off x="1138054" y="985145"/>
            <a:ext cx="22168260" cy="11710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A16278-17C7-120B-B76A-E9B39DD6F0FC}"/>
              </a:ext>
            </a:extLst>
          </p:cNvPr>
          <p:cNvGrpSpPr/>
          <p:nvPr/>
        </p:nvGrpSpPr>
        <p:grpSpPr>
          <a:xfrm>
            <a:off x="6550025" y="4343400"/>
            <a:ext cx="11887200" cy="5029200"/>
            <a:chOff x="6550025" y="4343400"/>
            <a:chExt cx="11887200" cy="5029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54A265-3ED4-136E-A06F-9DE9D56C81DA}"/>
                </a:ext>
              </a:extLst>
            </p:cNvPr>
            <p:cNvSpPr/>
            <p:nvPr/>
          </p:nvSpPr>
          <p:spPr>
            <a:xfrm>
              <a:off x="6550025" y="4343400"/>
              <a:ext cx="11277600" cy="50292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579D3E-CECD-8BC0-89E4-002392C0177A}"/>
                </a:ext>
              </a:extLst>
            </p:cNvPr>
            <p:cNvSpPr txBox="1"/>
            <p:nvPr/>
          </p:nvSpPr>
          <p:spPr>
            <a:xfrm>
              <a:off x="6550025" y="5410200"/>
              <a:ext cx="118872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questions.</a:t>
              </a:r>
              <a:endParaRPr lang="ru-RU" sz="15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411458-D123-03F3-9623-2D333685B677}"/>
                </a:ext>
              </a:extLst>
            </p:cNvPr>
            <p:cNvSpPr txBox="1"/>
            <p:nvPr/>
          </p:nvSpPr>
          <p:spPr>
            <a:xfrm>
              <a:off x="6550025" y="7918002"/>
              <a:ext cx="11277600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35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 </a:t>
              </a:r>
              <a:endParaRPr lang="ru-RU" sz="235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8D106CD-795F-85FD-2A01-D5B44D04F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0588" r="4897" b="13586"/>
          <a:stretch/>
        </p:blipFill>
        <p:spPr>
          <a:xfrm>
            <a:off x="1060459" y="967400"/>
            <a:ext cx="22238669" cy="117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DA00-8831-D2B1-EE79-03F36CC20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9A2F38-8A5A-2B97-307C-A9474D52ADC5}"/>
              </a:ext>
            </a:extLst>
          </p:cNvPr>
          <p:cNvSpPr txBox="1"/>
          <p:nvPr/>
        </p:nvSpPr>
        <p:spPr>
          <a:xfrm>
            <a:off x="1630003" y="994379"/>
            <a:ext cx="14592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kern="100" dirty="0">
                <a:solidFill>
                  <a:schemeClr val="tx2"/>
                </a:solidFill>
                <a:latin typeface="Antonio" panose="02000503000000000000" pitchFamily="2" charset="0"/>
              </a:rPr>
              <a:t>my territory overview.</a:t>
            </a:r>
            <a:endParaRPr lang="ru-RU" sz="10000" b="1" kern="100" dirty="0">
              <a:solidFill>
                <a:schemeClr val="accent1"/>
              </a:solidFill>
              <a:latin typeface="Montserrat" panose="00000500000000000000" pitchFamily="50" charset="-5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C603F3-CE9E-9890-14C0-C2029B6A5735}"/>
              </a:ext>
            </a:extLst>
          </p:cNvPr>
          <p:cNvGrpSpPr/>
          <p:nvPr/>
        </p:nvGrpSpPr>
        <p:grpSpPr>
          <a:xfrm>
            <a:off x="1128636" y="3051834"/>
            <a:ext cx="21317391" cy="9512240"/>
            <a:chOff x="564465" y="1525421"/>
            <a:chExt cx="10661472" cy="4757359"/>
          </a:xfrm>
        </p:grpSpPr>
        <p:sp>
          <p:nvSpPr>
            <p:cNvPr id="8" name="Round Diagonal Corner Rectangle 2">
              <a:extLst>
                <a:ext uri="{FF2B5EF4-FFF2-40B4-BE49-F238E27FC236}">
                  <a16:creationId xmlns:a16="http://schemas.microsoft.com/office/drawing/2014/main" id="{B1FD59AD-2E7A-EA7C-85C2-D1ACEB35FD76}"/>
                </a:ext>
              </a:extLst>
            </p:cNvPr>
            <p:cNvSpPr/>
            <p:nvPr/>
          </p:nvSpPr>
          <p:spPr bwMode="auto">
            <a:xfrm>
              <a:off x="564465" y="1530864"/>
              <a:ext cx="4115431" cy="3125768"/>
            </a:xfrm>
            <a:prstGeom prst="round2DiagRect">
              <a:avLst/>
            </a:prstGeom>
            <a:solidFill>
              <a:schemeClr val="tx2">
                <a:lumMod val="90000"/>
                <a:lumOff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defTabSz="1218865">
                <a:defRPr/>
              </a:pPr>
              <a:r>
                <a:rPr lang="en-GB" sz="4799" noProof="0" dirty="0">
                  <a:solidFill>
                    <a:prstClr val="white"/>
                  </a:solidFill>
                  <a:latin typeface="Calibri" panose="020F0502020204030204"/>
                </a:rPr>
                <a:t>FY25 Target £</a:t>
              </a:r>
            </a:p>
            <a:p>
              <a:pPr defTabSz="1218865">
                <a:defRPr/>
              </a:pPr>
              <a:r>
                <a:rPr lang="en-GB" sz="4799" noProof="0" dirty="0">
                  <a:solidFill>
                    <a:prstClr val="white"/>
                  </a:solidFill>
                  <a:latin typeface="Calibri" panose="020F0502020204030204"/>
                </a:rPr>
                <a:t>FY24 Target £</a:t>
              </a:r>
            </a:p>
            <a:p>
              <a:pPr defTabSz="1218865">
                <a:defRPr/>
              </a:pPr>
              <a:r>
                <a:rPr lang="en-GB" sz="4799" noProof="0" dirty="0">
                  <a:solidFill>
                    <a:prstClr val="white"/>
                  </a:solidFill>
                  <a:latin typeface="Calibri" panose="020F0502020204030204"/>
                </a:rPr>
                <a:t>FY24 Achievement £</a:t>
              </a:r>
            </a:p>
            <a:p>
              <a:pPr defTabSz="1218865">
                <a:defRPr/>
              </a:pPr>
              <a:r>
                <a:rPr lang="en-GB" sz="4799" noProof="0" dirty="0">
                  <a:solidFill>
                    <a:prstClr val="white"/>
                  </a:solidFill>
                  <a:latin typeface="Calibri" panose="020F0502020204030204"/>
                </a:rPr>
                <a:t>= x % of quota </a:t>
              </a:r>
            </a:p>
            <a:p>
              <a:pPr defTabSz="1218865">
                <a:defRPr/>
              </a:pPr>
              <a:r>
                <a:rPr lang="en-GB" sz="4799" noProof="0" dirty="0">
                  <a:solidFill>
                    <a:prstClr val="white"/>
                  </a:solidFill>
                  <a:latin typeface="Calibri" panose="020F0502020204030204"/>
                </a:rPr>
                <a:t>FY25 Opening Pipeline £</a:t>
              </a:r>
            </a:p>
            <a:p>
              <a:pPr defTabSz="1218865">
                <a:defRPr/>
              </a:pPr>
              <a:r>
                <a:rPr lang="en-GB" sz="4799" noProof="0" dirty="0">
                  <a:solidFill>
                    <a:prstClr val="white"/>
                  </a:solidFill>
                  <a:latin typeface="Calibri" panose="020F0502020204030204"/>
                </a:rPr>
                <a:t>= x % of cover</a:t>
              </a:r>
            </a:p>
            <a:p>
              <a:pPr defTabSz="1218865">
                <a:defRPr/>
              </a:pPr>
              <a:r>
                <a:rPr lang="en-GB" sz="4799" noProof="0" dirty="0">
                  <a:solidFill>
                    <a:prstClr val="white"/>
                  </a:solidFill>
                  <a:latin typeface="Calibri" panose="020F0502020204030204"/>
                </a:rPr>
                <a:t>I will exit H1 £</a:t>
              </a:r>
            </a:p>
            <a:p>
              <a:pPr defTabSz="1218865">
                <a:defRPr/>
              </a:pPr>
              <a:r>
                <a:rPr lang="en-GB" sz="4799" noProof="0" dirty="0">
                  <a:solidFill>
                    <a:prstClr val="white"/>
                  </a:solidFill>
                  <a:latin typeface="Calibri" panose="020F0502020204030204"/>
                </a:rPr>
                <a:t>= x % of quota</a:t>
              </a:r>
              <a:endParaRPr lang="en-GB" sz="5599" noProof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ound Diagonal Corner Rectangle 3">
              <a:extLst>
                <a:ext uri="{FF2B5EF4-FFF2-40B4-BE49-F238E27FC236}">
                  <a16:creationId xmlns:a16="http://schemas.microsoft.com/office/drawing/2014/main" id="{7470D4F5-B117-AC3B-6B18-9347F0EB1FA3}"/>
                </a:ext>
              </a:extLst>
            </p:cNvPr>
            <p:cNvSpPr/>
            <p:nvPr/>
          </p:nvSpPr>
          <p:spPr bwMode="auto">
            <a:xfrm>
              <a:off x="4827981" y="3157012"/>
              <a:ext cx="4115431" cy="3125768"/>
            </a:xfrm>
            <a:prstGeom prst="round2Diag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defTabSz="1218865"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My Key deals for Q1 are:</a:t>
              </a:r>
            </a:p>
            <a:p>
              <a:pPr marL="685629" indent="-685629" defTabSz="1218865">
                <a:buFont typeface="Arial" panose="020B0604020202020204" pitchFamily="34" charset="0"/>
                <a:buChar char="•"/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685629" indent="-685629" defTabSz="1218865">
                <a:buFont typeface="Arial" panose="020B0604020202020204" pitchFamily="34" charset="0"/>
                <a:buChar char="•"/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685629" indent="-685629" defTabSz="1218865">
                <a:buFont typeface="Arial" panose="020B0604020202020204" pitchFamily="34" charset="0"/>
                <a:buChar char="•"/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685629" indent="-685629" defTabSz="1218865">
                <a:buFont typeface="Arial" panose="020B0604020202020204" pitchFamily="34" charset="0"/>
                <a:buChar char="•"/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defTabSz="1218865"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My Key deals for Q2 are:</a:t>
              </a:r>
            </a:p>
            <a:p>
              <a:pPr marL="685629" indent="-685629" defTabSz="1218865">
                <a:buFont typeface="Arial" panose="020B0604020202020204" pitchFamily="34" charset="0"/>
                <a:buChar char="•"/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685629" indent="-685629" defTabSz="1218865">
                <a:buFont typeface="Arial" panose="020B0604020202020204" pitchFamily="34" charset="0"/>
                <a:buChar char="•"/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685629" indent="-685629" defTabSz="1218865">
                <a:buFont typeface="Arial" panose="020B0604020202020204" pitchFamily="34" charset="0"/>
                <a:buChar char="•"/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685629" indent="-685629" defTabSz="1218865">
                <a:buFont typeface="Arial" panose="020B0604020202020204" pitchFamily="34" charset="0"/>
                <a:buChar char="•"/>
                <a:defRPr/>
              </a:pPr>
              <a:r>
                <a:rPr lang="en-GB" sz="35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</p:txBody>
        </p:sp>
        <p:sp>
          <p:nvSpPr>
            <p:cNvPr id="10" name="Round Diagonal Corner Rectangle 4">
              <a:extLst>
                <a:ext uri="{FF2B5EF4-FFF2-40B4-BE49-F238E27FC236}">
                  <a16:creationId xmlns:a16="http://schemas.microsoft.com/office/drawing/2014/main" id="{7279677C-2E78-BF9F-63F7-3309CD5396DE}"/>
                </a:ext>
              </a:extLst>
            </p:cNvPr>
            <p:cNvSpPr/>
            <p:nvPr/>
          </p:nvSpPr>
          <p:spPr bwMode="auto">
            <a:xfrm>
              <a:off x="9085324" y="1530864"/>
              <a:ext cx="2140613" cy="1501963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1218865">
                <a:defRPr/>
              </a:pPr>
              <a:endParaRPr lang="en-GB" sz="2133" b="1" noProof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ound Diagonal Corner Rectangle 5">
              <a:extLst>
                <a:ext uri="{FF2B5EF4-FFF2-40B4-BE49-F238E27FC236}">
                  <a16:creationId xmlns:a16="http://schemas.microsoft.com/office/drawing/2014/main" id="{F9F3DC1F-4D5A-0B81-CC6C-DC20983D3168}"/>
                </a:ext>
              </a:extLst>
            </p:cNvPr>
            <p:cNvSpPr/>
            <p:nvPr/>
          </p:nvSpPr>
          <p:spPr bwMode="auto">
            <a:xfrm>
              <a:off x="570637" y="4780817"/>
              <a:ext cx="1992928" cy="1501963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defTabSz="1218865">
                <a:defRPr/>
              </a:pPr>
              <a:endParaRPr lang="en-GB" sz="3199" noProof="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12" name="Round Diagonal Corner Rectangle 6">
              <a:extLst>
                <a:ext uri="{FF2B5EF4-FFF2-40B4-BE49-F238E27FC236}">
                  <a16:creationId xmlns:a16="http://schemas.microsoft.com/office/drawing/2014/main" id="{A7266A63-E630-7D50-B206-DE94E3D16DF4}"/>
                </a:ext>
              </a:extLst>
            </p:cNvPr>
            <p:cNvSpPr/>
            <p:nvPr/>
          </p:nvSpPr>
          <p:spPr bwMode="auto">
            <a:xfrm>
              <a:off x="9085324" y="4778476"/>
              <a:ext cx="2140613" cy="1504304"/>
            </a:xfrm>
            <a:prstGeom prst="round2Diag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</a:bodyPr>
            <a:lstStyle/>
            <a:p>
              <a:pPr defTabSz="1218865">
                <a:defRPr/>
              </a:pPr>
              <a:endParaRPr lang="en-GB" sz="4265" noProof="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13" name="Round Diagonal Corner Rectangle 7">
              <a:extLst>
                <a:ext uri="{FF2B5EF4-FFF2-40B4-BE49-F238E27FC236}">
                  <a16:creationId xmlns:a16="http://schemas.microsoft.com/office/drawing/2014/main" id="{450C18FA-8CCB-E13C-3851-268335E72A81}"/>
                </a:ext>
              </a:extLst>
            </p:cNvPr>
            <p:cNvSpPr/>
            <p:nvPr/>
          </p:nvSpPr>
          <p:spPr bwMode="auto">
            <a:xfrm>
              <a:off x="4831066" y="1530864"/>
              <a:ext cx="1980588" cy="1504304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</a:bodyPr>
            <a:lstStyle/>
            <a:p>
              <a:pPr defTabSz="1218865">
                <a:defRPr/>
              </a:pPr>
              <a:endParaRPr lang="en-GB" sz="4799" baseline="30000" noProof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ound Diagonal Corner Rectangle 8">
              <a:extLst>
                <a:ext uri="{FF2B5EF4-FFF2-40B4-BE49-F238E27FC236}">
                  <a16:creationId xmlns:a16="http://schemas.microsoft.com/office/drawing/2014/main" id="{70EDA5A1-5A3A-8DC6-98C0-DC733445CB1B}"/>
                </a:ext>
              </a:extLst>
            </p:cNvPr>
            <p:cNvSpPr/>
            <p:nvPr/>
          </p:nvSpPr>
          <p:spPr bwMode="auto">
            <a:xfrm>
              <a:off x="9085324" y="3154669"/>
              <a:ext cx="2140613" cy="1504304"/>
            </a:xfrm>
            <a:prstGeom prst="round2DiagRect">
              <a:avLst/>
            </a:prstGeom>
            <a:solidFill>
              <a:srgbClr val="163E6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defTabSz="1218865">
                <a:defRPr/>
              </a:pPr>
              <a:endParaRPr lang="en-GB" sz="4265" b="1" noProof="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15" name="Round Diagonal Corner Rectangle 9">
              <a:extLst>
                <a:ext uri="{FF2B5EF4-FFF2-40B4-BE49-F238E27FC236}">
                  <a16:creationId xmlns:a16="http://schemas.microsoft.com/office/drawing/2014/main" id="{0B3CE0A2-A3C3-A259-4CD0-F968C81BBAF7}"/>
                </a:ext>
              </a:extLst>
            </p:cNvPr>
            <p:cNvSpPr/>
            <p:nvPr/>
          </p:nvSpPr>
          <p:spPr bwMode="auto">
            <a:xfrm>
              <a:off x="2705479" y="4778476"/>
              <a:ext cx="1980588" cy="1504304"/>
            </a:xfrm>
            <a:prstGeom prst="round2DiagRect">
              <a:avLst/>
            </a:prstGeom>
            <a:solidFill>
              <a:srgbClr val="0066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</a:bodyPr>
            <a:lstStyle/>
            <a:p>
              <a:pPr defTabSz="1218865">
                <a:defRPr/>
              </a:pPr>
              <a:endParaRPr lang="en-GB" sz="4799" noProof="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19" name="Round Diagonal Corner Rectangle 10">
              <a:extLst>
                <a:ext uri="{FF2B5EF4-FFF2-40B4-BE49-F238E27FC236}">
                  <a16:creationId xmlns:a16="http://schemas.microsoft.com/office/drawing/2014/main" id="{8930FFC3-C9C3-85C9-1509-7313E0CBB6AF}"/>
                </a:ext>
              </a:extLst>
            </p:cNvPr>
            <p:cNvSpPr/>
            <p:nvPr/>
          </p:nvSpPr>
          <p:spPr bwMode="auto">
            <a:xfrm>
              <a:off x="6956651" y="1525421"/>
              <a:ext cx="1980588" cy="1504304"/>
            </a:xfrm>
            <a:prstGeom prst="round2DiagRect">
              <a:avLst/>
            </a:prstGeom>
            <a:solidFill>
              <a:srgbClr val="163E6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975" tIns="95975" rIns="95975" bIns="9597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1218865">
                <a:defRPr/>
              </a:pPr>
              <a:endParaRPr lang="en-GB" sz="3199" noProof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EB960B-DAB4-0D2C-6214-19540B657249}"/>
                </a:ext>
              </a:extLst>
            </p:cNvPr>
            <p:cNvSpPr txBox="1"/>
            <p:nvPr/>
          </p:nvSpPr>
          <p:spPr>
            <a:xfrm>
              <a:off x="4920987" y="1637833"/>
              <a:ext cx="1802374" cy="11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I have been at (Company) for X years </a:t>
              </a:r>
            </a:p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In this position for X years</a:t>
              </a:r>
            </a:p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LinkedIn SSI Score: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85D7BF-4ECE-9D6E-1D7C-AAAE56CF43A7}"/>
                </a:ext>
              </a:extLst>
            </p:cNvPr>
            <p:cNvSpPr txBox="1"/>
            <p:nvPr/>
          </p:nvSpPr>
          <p:spPr>
            <a:xfrm>
              <a:off x="7066714" y="1637833"/>
              <a:ext cx="1919512" cy="13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Av FY24 monthly RR was £</a:t>
              </a:r>
            </a:p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Expected FY25 monthly RR £</a:t>
              </a:r>
            </a:p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% of quota made up of RR  deals 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FB6A4B-F533-8680-E3F2-999BC525BC0A}"/>
                </a:ext>
              </a:extLst>
            </p:cNvPr>
            <p:cNvSpPr txBox="1"/>
            <p:nvPr/>
          </p:nvSpPr>
          <p:spPr>
            <a:xfrm>
              <a:off x="9208451" y="1618176"/>
              <a:ext cx="1919512" cy="1277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343">
                <a:defRPr/>
              </a:pPr>
              <a:r>
                <a:rPr lang="en-GB" sz="3199" noProof="0" dirty="0">
                  <a:solidFill>
                    <a:prstClr val="white"/>
                  </a:solidFill>
                  <a:latin typeface="Calibri" panose="020F0502020204030204"/>
                </a:rPr>
                <a:t>I have:</a:t>
              </a:r>
            </a:p>
            <a:p>
              <a:pPr defTabSz="1828343">
                <a:defRPr/>
              </a:pPr>
              <a:r>
                <a:rPr lang="en-GB" sz="3199" noProof="0" dirty="0">
                  <a:solidFill>
                    <a:prstClr val="white"/>
                  </a:solidFill>
                  <a:latin typeface="Calibri" panose="020F0502020204030204"/>
                </a:rPr>
                <a:t>X Tier 1 accounts</a:t>
              </a:r>
            </a:p>
            <a:p>
              <a:pPr defTabSz="1828343">
                <a:defRPr/>
              </a:pPr>
              <a:r>
                <a:rPr lang="en-GB" sz="3199" noProof="0" dirty="0">
                  <a:solidFill>
                    <a:prstClr val="white"/>
                  </a:solidFill>
                  <a:latin typeface="Calibri" panose="020F0502020204030204"/>
                </a:rPr>
                <a:t>X Tier 2 accounts</a:t>
              </a:r>
            </a:p>
            <a:p>
              <a:pPr defTabSz="1828343">
                <a:defRPr/>
              </a:pPr>
              <a:r>
                <a:rPr lang="en-GB" sz="3199" noProof="0" dirty="0">
                  <a:solidFill>
                    <a:prstClr val="white"/>
                  </a:solidFill>
                  <a:latin typeface="Calibri" panose="020F0502020204030204"/>
                </a:rPr>
                <a:t>X Tier 3 accounts</a:t>
              </a:r>
            </a:p>
            <a:p>
              <a:pPr defTabSz="1828343">
                <a:defRPr/>
              </a:pPr>
              <a:endParaRPr lang="en-GB" sz="3199" noProof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A08B30-9137-07DD-A574-22ECDCD27244}"/>
                </a:ext>
              </a:extLst>
            </p:cNvPr>
            <p:cNvSpPr txBox="1"/>
            <p:nvPr/>
          </p:nvSpPr>
          <p:spPr>
            <a:xfrm>
              <a:off x="9146092" y="3381355"/>
              <a:ext cx="2044230" cy="11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Best achievements FY24 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6CA909-F396-4830-763C-AABFCE2AC5A1}"/>
                </a:ext>
              </a:extLst>
            </p:cNvPr>
            <p:cNvSpPr txBox="1"/>
            <p:nvPr/>
          </p:nvSpPr>
          <p:spPr>
            <a:xfrm>
              <a:off x="9214757" y="4915287"/>
              <a:ext cx="1919512" cy="13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Worst moments FY24 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  <a:b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</a:br>
              <a:endParaRPr lang="en-GB" sz="2799" noProof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A119D8-E146-12BE-E272-61A2972316B9}"/>
                </a:ext>
              </a:extLst>
            </p:cNvPr>
            <p:cNvSpPr txBox="1"/>
            <p:nvPr/>
          </p:nvSpPr>
          <p:spPr>
            <a:xfrm>
              <a:off x="711925" y="4910450"/>
              <a:ext cx="1919512" cy="938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What's working: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1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1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1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1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11CC9C-28D3-E33B-2576-59BBB3504635}"/>
                </a:ext>
              </a:extLst>
            </p:cNvPr>
            <p:cNvSpPr txBox="1"/>
            <p:nvPr/>
          </p:nvSpPr>
          <p:spPr>
            <a:xfrm>
              <a:off x="2834240" y="4915287"/>
              <a:ext cx="1919512" cy="938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343">
                <a:defRPr/>
              </a:pPr>
              <a:r>
                <a:rPr lang="en-GB" sz="2799" noProof="0" dirty="0">
                  <a:solidFill>
                    <a:prstClr val="white"/>
                  </a:solidFill>
                  <a:latin typeface="Calibri" panose="020F0502020204030204"/>
                </a:rPr>
                <a:t>What’s not working: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1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1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1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  <a:p>
              <a:pPr marL="571357" indent="-571357" defTabSz="1828343">
                <a:buFont typeface="Arial" panose="020B0604020202020204" pitchFamily="34" charset="0"/>
                <a:buChar char="•"/>
                <a:defRPr/>
              </a:pPr>
              <a:r>
                <a:rPr lang="en-GB" sz="2199" noProof="0" dirty="0">
                  <a:solidFill>
                    <a:prstClr val="white"/>
                  </a:solidFill>
                  <a:latin typeface="Calibri" panose="020F0502020204030204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28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E274B-F480-E002-73B5-6C6769868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3EB161-E3AE-B74E-6839-41FF14D03352}"/>
              </a:ext>
            </a:extLst>
          </p:cNvPr>
          <p:cNvSpPr/>
          <p:nvPr/>
        </p:nvSpPr>
        <p:spPr>
          <a:xfrm>
            <a:off x="1679139" y="1553638"/>
            <a:ext cx="20668068" cy="2013867"/>
          </a:xfrm>
          <a:prstGeom prst="roundRect">
            <a:avLst/>
          </a:prstGeom>
          <a:solidFill>
            <a:srgbClr val="163E6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endParaRPr lang="en-GB" sz="3599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45685-96BD-7C8C-8437-971CE30BFAC3}"/>
              </a:ext>
            </a:extLst>
          </p:cNvPr>
          <p:cNvSpPr txBox="1"/>
          <p:nvPr/>
        </p:nvSpPr>
        <p:spPr>
          <a:xfrm>
            <a:off x="1843578" y="1636658"/>
            <a:ext cx="20316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343">
              <a:defRPr/>
            </a:pPr>
            <a:r>
              <a:rPr lang="en-GB" sz="4000" noProof="0" dirty="0">
                <a:solidFill>
                  <a:prstClr val="white"/>
                </a:solidFill>
              </a:rPr>
              <a:t>Vision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EA4CC68-77EE-B746-97AF-3B35878F1E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575967"/>
              </p:ext>
            </p:extLst>
          </p:nvPr>
        </p:nvGraphicFramePr>
        <p:xfrm>
          <a:off x="1679142" y="3998128"/>
          <a:ext cx="20668074" cy="4588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343E661-2226-F58E-DD25-12027B69D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668939"/>
              </p:ext>
            </p:extLst>
          </p:nvPr>
        </p:nvGraphicFramePr>
        <p:xfrm>
          <a:off x="1679140" y="6425687"/>
          <a:ext cx="20668074" cy="5129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A38D7CD-A713-FF80-964C-B0B2238A5B42}"/>
              </a:ext>
            </a:extLst>
          </p:cNvPr>
          <p:cNvSpPr txBox="1"/>
          <p:nvPr/>
        </p:nvSpPr>
        <p:spPr bwMode="white">
          <a:xfrm>
            <a:off x="10556392" y="6562296"/>
            <a:ext cx="3264866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343">
              <a:spcAft>
                <a:spcPts val="1008"/>
              </a:spcAft>
              <a:defRPr/>
            </a:pPr>
            <a:r>
              <a:rPr lang="en-GB" sz="2399" noProof="0" dirty="0">
                <a:solidFill>
                  <a:prstClr val="white"/>
                </a:solidFill>
              </a:rPr>
              <a:t>* </a:t>
            </a:r>
          </a:p>
          <a:p>
            <a:pPr defTabSz="1828343">
              <a:spcAft>
                <a:spcPts val="1008"/>
              </a:spcAft>
              <a:defRPr/>
            </a:pPr>
            <a:r>
              <a:rPr lang="en-GB" sz="2399" noProof="0" dirty="0">
                <a:solidFill>
                  <a:prstClr val="white"/>
                </a:solidFill>
              </a:rPr>
              <a:t>*</a:t>
            </a:r>
          </a:p>
          <a:p>
            <a:pPr>
              <a:spcAft>
                <a:spcPts val="1008"/>
              </a:spcAft>
              <a:defRPr/>
            </a:pPr>
            <a:r>
              <a:rPr lang="en-GB" sz="2399" noProof="0" dirty="0">
                <a:solidFill>
                  <a:prstClr val="white"/>
                </a:solidFill>
              </a:rPr>
              <a:t>*</a:t>
            </a:r>
          </a:p>
          <a:p>
            <a:pPr>
              <a:spcAft>
                <a:spcPts val="1008"/>
              </a:spcAft>
              <a:defRPr/>
            </a:pPr>
            <a:r>
              <a:rPr lang="en-GB" sz="2399" noProof="0" dirty="0">
                <a:solidFill>
                  <a:prstClr val="white"/>
                </a:solidFill>
              </a:rPr>
              <a:t>*</a:t>
            </a:r>
          </a:p>
          <a:p>
            <a:pPr>
              <a:spcAft>
                <a:spcPts val="1008"/>
              </a:spcAft>
              <a:defRPr/>
            </a:pPr>
            <a:r>
              <a:rPr lang="en-GB" sz="2399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defTabSz="1828343">
              <a:defRPr/>
            </a:pPr>
            <a:endParaRPr lang="en-GB" sz="2399" noProof="0" dirty="0">
              <a:solidFill>
                <a:prstClr val="white"/>
              </a:solidFill>
              <a:latin typeface="Calibri" panose="020F0502020204030204"/>
            </a:endParaRPr>
          </a:p>
          <a:p>
            <a:pPr defTabSz="1828343">
              <a:defRPr/>
            </a:pPr>
            <a:endParaRPr lang="en-GB" sz="2399" noProof="0" dirty="0">
              <a:solidFill>
                <a:prstClr val="white"/>
              </a:solidFill>
              <a:latin typeface="Calibri" panose="020F0502020204030204"/>
            </a:endParaRPr>
          </a:p>
          <a:p>
            <a:pPr defTabSz="1828343">
              <a:defRPr/>
            </a:pPr>
            <a:r>
              <a:rPr lang="en-GB" sz="2399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GB" sz="2399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BF27B-6286-E476-AF10-A7906A8DE2CE}"/>
              </a:ext>
            </a:extLst>
          </p:cNvPr>
          <p:cNvSpPr txBox="1"/>
          <p:nvPr/>
        </p:nvSpPr>
        <p:spPr bwMode="white">
          <a:xfrm>
            <a:off x="14904521" y="6563570"/>
            <a:ext cx="3264866" cy="269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343">
              <a:spcAft>
                <a:spcPts val="1008"/>
              </a:spcAft>
              <a:defRPr/>
            </a:pPr>
            <a:r>
              <a:rPr lang="en-GB" sz="2399" noProof="0" dirty="0">
                <a:solidFill>
                  <a:prstClr val="white"/>
                </a:solidFill>
              </a:rPr>
              <a:t>* </a:t>
            </a:r>
          </a:p>
          <a:p>
            <a:pPr defTabSz="1828343">
              <a:spcAft>
                <a:spcPts val="1008"/>
              </a:spcAft>
              <a:defRPr/>
            </a:pPr>
            <a:r>
              <a:rPr lang="en-GB" sz="2399" noProof="0" dirty="0">
                <a:solidFill>
                  <a:prstClr val="white"/>
                </a:solidFill>
              </a:rPr>
              <a:t>* </a:t>
            </a:r>
          </a:p>
          <a:p>
            <a:pPr defTabSz="1828343">
              <a:spcAft>
                <a:spcPts val="1008"/>
              </a:spcAft>
              <a:defRPr/>
            </a:pPr>
            <a:r>
              <a:rPr lang="en-GB" sz="2399" noProof="0" dirty="0">
                <a:solidFill>
                  <a:prstClr val="white"/>
                </a:solidFill>
              </a:rPr>
              <a:t>* </a:t>
            </a:r>
          </a:p>
          <a:p>
            <a:pPr defTabSz="1828343">
              <a:defRPr/>
            </a:pPr>
            <a:r>
              <a:rPr lang="en-GB" sz="2399" noProof="0" dirty="0">
                <a:solidFill>
                  <a:prstClr val="white"/>
                </a:solidFill>
              </a:rPr>
              <a:t>*</a:t>
            </a:r>
          </a:p>
          <a:p>
            <a:pPr defTabSz="1828343">
              <a:defRPr/>
            </a:pPr>
            <a:endParaRPr lang="en-GB" sz="2399" noProof="0" dirty="0">
              <a:solidFill>
                <a:prstClr val="white"/>
              </a:solidFill>
              <a:latin typeface="Calibri" panose="020F0502020204030204"/>
            </a:endParaRPr>
          </a:p>
          <a:p>
            <a:pPr defTabSz="1828343">
              <a:defRPr/>
            </a:pPr>
            <a:r>
              <a:rPr lang="en-GB" sz="2399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GB" sz="2399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68BBD35-DDC3-A3D1-F139-7FFA10A6F976}"/>
              </a:ext>
            </a:extLst>
          </p:cNvPr>
          <p:cNvSpPr/>
          <p:nvPr/>
        </p:nvSpPr>
        <p:spPr>
          <a:xfrm>
            <a:off x="1679134" y="11798116"/>
            <a:ext cx="20668066" cy="114873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endParaRPr lang="en-GB" sz="3599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6C2B2-3EBA-B961-1DD5-F7CACD1F13AD}"/>
              </a:ext>
            </a:extLst>
          </p:cNvPr>
          <p:cNvSpPr txBox="1"/>
          <p:nvPr/>
        </p:nvSpPr>
        <p:spPr>
          <a:xfrm>
            <a:off x="-843471" y="12095553"/>
            <a:ext cx="6660323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343">
              <a:defRPr/>
            </a:pPr>
            <a:r>
              <a:rPr lang="en-GB" sz="2999" noProof="0" dirty="0">
                <a:solidFill>
                  <a:prstClr val="white"/>
                </a:solidFill>
                <a:latin typeface="Aptos" panose="020B0004020202020204" pitchFamily="34" charset="0"/>
              </a:rPr>
              <a:t>Metrics: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432EC9-A9B8-5780-682F-75E177791B33}"/>
              </a:ext>
            </a:extLst>
          </p:cNvPr>
          <p:cNvSpPr txBox="1"/>
          <p:nvPr/>
        </p:nvSpPr>
        <p:spPr>
          <a:xfrm>
            <a:off x="4483946" y="305232"/>
            <a:ext cx="15058442" cy="9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99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🚀 </a:t>
            </a:r>
            <a:r>
              <a:rPr lang="en-GB" sz="5599" noProof="0" dirty="0">
                <a:solidFill>
                  <a:schemeClr val="tx2"/>
                </a:solidFill>
              </a:rPr>
              <a:t>VSEM - Vision Strategy Execution Metrics</a:t>
            </a:r>
          </a:p>
        </p:txBody>
      </p:sp>
    </p:spTree>
    <p:extLst>
      <p:ext uri="{BB962C8B-B14F-4D97-AF65-F5344CB8AC3E}">
        <p14:creationId xmlns:p14="http://schemas.microsoft.com/office/powerpoint/2010/main" val="284199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B3E05F-6C21-4DEA-86BB-039B1FE8291F}"/>
              </a:ext>
            </a:extLst>
          </p:cNvPr>
          <p:cNvGrpSpPr/>
          <p:nvPr/>
        </p:nvGrpSpPr>
        <p:grpSpPr>
          <a:xfrm>
            <a:off x="1597025" y="1676400"/>
            <a:ext cx="14592300" cy="2240816"/>
            <a:chOff x="2701925" y="1676400"/>
            <a:chExt cx="14592300" cy="2240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98F7C2-505C-4649-B1D2-EE1615931410}"/>
                </a:ext>
              </a:extLst>
            </p:cNvPr>
            <p:cNvSpPr txBox="1"/>
            <p:nvPr/>
          </p:nvSpPr>
          <p:spPr>
            <a:xfrm>
              <a:off x="2701925" y="2286000"/>
              <a:ext cx="145923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key FY25 commitments.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3F0D78-1D6F-45B8-B065-FEE69BB86A2D}"/>
                </a:ext>
              </a:extLst>
            </p:cNvPr>
            <p:cNvSpPr txBox="1"/>
            <p:nvPr/>
          </p:nvSpPr>
          <p:spPr>
            <a:xfrm>
              <a:off x="2701925" y="1676400"/>
              <a:ext cx="678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ASPIRATIONAL GOALS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8EE8CE-1634-4A6F-A92D-475382310532}"/>
              </a:ext>
            </a:extLst>
          </p:cNvPr>
          <p:cNvGrpSpPr/>
          <p:nvPr/>
        </p:nvGrpSpPr>
        <p:grpSpPr>
          <a:xfrm>
            <a:off x="1597025" y="4531136"/>
            <a:ext cx="9393597" cy="6670264"/>
            <a:chOff x="286977" y="11194292"/>
            <a:chExt cx="9393597" cy="2695860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75FC62CB-0580-445B-A06A-1554F8B4A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977" y="11194292"/>
              <a:ext cx="9393597" cy="2576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1️⃣ Complete….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2️⃣ Complete….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3️⃣ Complete…. 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4️⃣ Complete…. 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5️⃣ Complete…. </a:t>
              </a:r>
            </a:p>
            <a:p>
              <a:pPr>
                <a:lnSpc>
                  <a:spcPct val="150000"/>
                </a:lnSpc>
              </a:pPr>
              <a:endParaRPr lang="en-US" altLang="ru-RU" sz="2500" dirty="0">
                <a:solidFill>
                  <a:schemeClr val="tx2"/>
                </a:solidFill>
                <a:latin typeface="Montserrat" panose="00000500000000000000" pitchFamily="50" charset="-52"/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500" dirty="0">
                  <a:solidFill>
                    <a:schemeClr val="tx2"/>
                  </a:solidFill>
                  <a:latin typeface="Montserrat" panose="00000500000000000000" pitchFamily="50" charset="-52"/>
                </a:rPr>
                <a:t>Ensure these are SMART commitments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A347DB-E814-477F-BAD2-AECB6053A398}"/>
                </a:ext>
              </a:extLst>
            </p:cNvPr>
            <p:cNvCxnSpPr>
              <a:cxnSpLocks/>
            </p:cNvCxnSpPr>
            <p:nvPr/>
          </p:nvCxnSpPr>
          <p:spPr>
            <a:xfrm>
              <a:off x="401277" y="13890152"/>
              <a:ext cx="15621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Placeholder 7" descr="A hand pointing at a rocket&#10;&#10;AI-generated content may be incorrect.">
            <a:extLst>
              <a:ext uri="{FF2B5EF4-FFF2-40B4-BE49-F238E27FC236}">
                <a16:creationId xmlns:a16="http://schemas.microsoft.com/office/drawing/2014/main" id="{C04E2A08-A412-6745-39F6-D956B0AB3B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>
            <a:fillRect/>
          </a:stretch>
        </p:blipFill>
        <p:spPr>
          <a:xfrm>
            <a:off x="15727003" y="7948902"/>
            <a:ext cx="8650647" cy="5767098"/>
          </a:xfrm>
        </p:spPr>
      </p:pic>
    </p:spTree>
    <p:extLst>
      <p:ext uri="{BB962C8B-B14F-4D97-AF65-F5344CB8AC3E}">
        <p14:creationId xmlns:p14="http://schemas.microsoft.com/office/powerpoint/2010/main" val="408775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A4FE4-930E-BC85-9023-56543BBAF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9767EFC-A499-3E2D-EC4E-D2CE9C29746B}"/>
              </a:ext>
            </a:extLst>
          </p:cNvPr>
          <p:cNvGrpSpPr/>
          <p:nvPr/>
        </p:nvGrpSpPr>
        <p:grpSpPr>
          <a:xfrm>
            <a:off x="1630003" y="1676400"/>
            <a:ext cx="15359422" cy="2240816"/>
            <a:chOff x="2701925" y="1676400"/>
            <a:chExt cx="14592300" cy="2240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8AABFD-F76A-D9AB-5712-F2EA1A519873}"/>
                </a:ext>
              </a:extLst>
            </p:cNvPr>
            <p:cNvSpPr txBox="1"/>
            <p:nvPr/>
          </p:nvSpPr>
          <p:spPr>
            <a:xfrm>
              <a:off x="2701925" y="2286000"/>
              <a:ext cx="145923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personal bridge to FY25 quota.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46091B-2C33-A7E2-0D64-E7EFE988D483}"/>
                </a:ext>
              </a:extLst>
            </p:cNvPr>
            <p:cNvSpPr txBox="1"/>
            <p:nvPr/>
          </p:nvSpPr>
          <p:spPr>
            <a:xfrm>
              <a:off x="2701925" y="1676400"/>
              <a:ext cx="8076821" cy="40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COMMUNICATE DATA EFFECTIVELY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E4E4AB3-FFBC-B2F3-468F-427D2079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332" y="4147426"/>
            <a:ext cx="17268986" cy="866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6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290B1-5A80-306B-483C-3A08FEBB5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977B826-4FF9-5724-9D75-50899DCD08F2}"/>
              </a:ext>
            </a:extLst>
          </p:cNvPr>
          <p:cNvGrpSpPr/>
          <p:nvPr/>
        </p:nvGrpSpPr>
        <p:grpSpPr>
          <a:xfrm>
            <a:off x="6550025" y="4343400"/>
            <a:ext cx="11277600" cy="5029200"/>
            <a:chOff x="6550025" y="4343400"/>
            <a:chExt cx="11277600" cy="5029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CBCEF9-0285-C37C-C1BA-A08F0619E3A5}"/>
                </a:ext>
              </a:extLst>
            </p:cNvPr>
            <p:cNvSpPr/>
            <p:nvPr/>
          </p:nvSpPr>
          <p:spPr>
            <a:xfrm>
              <a:off x="6550025" y="4343400"/>
              <a:ext cx="11277600" cy="50292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303AFA-817E-3C7C-3A01-75FEAC4D76A1}"/>
                </a:ext>
              </a:extLst>
            </p:cNvPr>
            <p:cNvSpPr txBox="1"/>
            <p:nvPr/>
          </p:nvSpPr>
          <p:spPr>
            <a:xfrm>
              <a:off x="6550025" y="5410200"/>
              <a:ext cx="11277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Key Deals.</a:t>
              </a:r>
              <a:endParaRPr lang="ru-RU" sz="15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05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10E7E-B34E-D0F7-5562-712F8AA9A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17C4DB-CB25-72A4-36F2-270CD281F1BC}"/>
              </a:ext>
            </a:extLst>
          </p:cNvPr>
          <p:cNvGrpSpPr/>
          <p:nvPr/>
        </p:nvGrpSpPr>
        <p:grpSpPr>
          <a:xfrm>
            <a:off x="1630003" y="1676400"/>
            <a:ext cx="14592300" cy="2240816"/>
            <a:chOff x="2701925" y="1676400"/>
            <a:chExt cx="14592300" cy="2240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A56525-814A-C0BA-0C8C-D5B9B1AA7345}"/>
                </a:ext>
              </a:extLst>
            </p:cNvPr>
            <p:cNvSpPr txBox="1"/>
            <p:nvPr/>
          </p:nvSpPr>
          <p:spPr>
            <a:xfrm>
              <a:off x="2701925" y="2286000"/>
              <a:ext cx="145923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H1 key deals.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0928E-BC0F-C2FB-C3DF-BF3638074235}"/>
                </a:ext>
              </a:extLst>
            </p:cNvPr>
            <p:cNvSpPr txBox="1"/>
            <p:nvPr/>
          </p:nvSpPr>
          <p:spPr>
            <a:xfrm>
              <a:off x="2701925" y="1676400"/>
              <a:ext cx="678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SETTING OUT THE BIG BETS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DD03EF-95BE-F43B-1994-A5A0739A2C9B}"/>
              </a:ext>
            </a:extLst>
          </p:cNvPr>
          <p:cNvCxnSpPr>
            <a:cxnSpLocks/>
          </p:cNvCxnSpPr>
          <p:nvPr/>
        </p:nvCxnSpPr>
        <p:spPr>
          <a:xfrm>
            <a:off x="21111023" y="12192000"/>
            <a:ext cx="15621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9984C6-7650-51ED-5093-FA8413591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487230"/>
              </p:ext>
            </p:extLst>
          </p:nvPr>
        </p:nvGraphicFramePr>
        <p:xfrm>
          <a:off x="1704527" y="4800600"/>
          <a:ext cx="20968596" cy="6785288"/>
        </p:xfrm>
        <a:graphic>
          <a:graphicData uri="http://schemas.openxmlformats.org/drawingml/2006/table">
            <a:tbl>
              <a:tblPr firstRow="1" bandRow="1"/>
              <a:tblGrid>
                <a:gridCol w="2756422">
                  <a:extLst>
                    <a:ext uri="{9D8B030D-6E8A-4147-A177-3AD203B41FA5}">
                      <a16:colId xmlns:a16="http://schemas.microsoft.com/office/drawing/2014/main" val="1058262737"/>
                    </a:ext>
                  </a:extLst>
                </a:gridCol>
                <a:gridCol w="2756422">
                  <a:extLst>
                    <a:ext uri="{9D8B030D-6E8A-4147-A177-3AD203B41FA5}">
                      <a16:colId xmlns:a16="http://schemas.microsoft.com/office/drawing/2014/main" val="2074262761"/>
                    </a:ext>
                  </a:extLst>
                </a:gridCol>
                <a:gridCol w="2756422">
                  <a:extLst>
                    <a:ext uri="{9D8B030D-6E8A-4147-A177-3AD203B41FA5}">
                      <a16:colId xmlns:a16="http://schemas.microsoft.com/office/drawing/2014/main" val="1063015661"/>
                    </a:ext>
                  </a:extLst>
                </a:gridCol>
                <a:gridCol w="5286269">
                  <a:extLst>
                    <a:ext uri="{9D8B030D-6E8A-4147-A177-3AD203B41FA5}">
                      <a16:colId xmlns:a16="http://schemas.microsoft.com/office/drawing/2014/main" val="4277021094"/>
                    </a:ext>
                  </a:extLst>
                </a:gridCol>
                <a:gridCol w="2313291">
                  <a:extLst>
                    <a:ext uri="{9D8B030D-6E8A-4147-A177-3AD203B41FA5}">
                      <a16:colId xmlns:a16="http://schemas.microsoft.com/office/drawing/2014/main" val="1252184396"/>
                    </a:ext>
                  </a:extLst>
                </a:gridCol>
                <a:gridCol w="1752494">
                  <a:extLst>
                    <a:ext uri="{9D8B030D-6E8A-4147-A177-3AD203B41FA5}">
                      <a16:colId xmlns:a16="http://schemas.microsoft.com/office/drawing/2014/main" val="2476652068"/>
                    </a:ext>
                  </a:extLst>
                </a:gridCol>
                <a:gridCol w="1673638">
                  <a:extLst>
                    <a:ext uri="{9D8B030D-6E8A-4147-A177-3AD203B41FA5}">
                      <a16:colId xmlns:a16="http://schemas.microsoft.com/office/drawing/2014/main" val="2189997664"/>
                    </a:ext>
                  </a:extLst>
                </a:gridCol>
                <a:gridCol w="1673638">
                  <a:extLst>
                    <a:ext uri="{9D8B030D-6E8A-4147-A177-3AD203B41FA5}">
                      <a16:colId xmlns:a16="http://schemas.microsoft.com/office/drawing/2014/main" val="2707705493"/>
                    </a:ext>
                  </a:extLst>
                </a:gridCol>
              </a:tblGrid>
              <a:tr h="853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Prospect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Where are we in the sales process?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Engagement (what level are we at?)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Next steps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Competition 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Close date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Value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% Win confidence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257018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112784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5920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36488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189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397617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49360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935881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308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98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BCBD8-D099-F9DF-ED94-2AC1A7130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8D086E-2CDA-15A2-6990-CDE1631C71BE}"/>
              </a:ext>
            </a:extLst>
          </p:cNvPr>
          <p:cNvGrpSpPr/>
          <p:nvPr/>
        </p:nvGrpSpPr>
        <p:grpSpPr>
          <a:xfrm>
            <a:off x="1630003" y="1676400"/>
            <a:ext cx="14592300" cy="2240816"/>
            <a:chOff x="2701925" y="1676400"/>
            <a:chExt cx="14592300" cy="2240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29C6B9-725F-DE29-E046-32168D107330}"/>
                </a:ext>
              </a:extLst>
            </p:cNvPr>
            <p:cNvSpPr txBox="1"/>
            <p:nvPr/>
          </p:nvSpPr>
          <p:spPr>
            <a:xfrm>
              <a:off x="2701925" y="2286000"/>
              <a:ext cx="145923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kern="100" dirty="0">
                  <a:solidFill>
                    <a:schemeClr val="tx2"/>
                  </a:solidFill>
                  <a:latin typeface="Antonio" panose="02000503000000000000" pitchFamily="2" charset="0"/>
                </a:rPr>
                <a:t>H2 key deals.</a:t>
              </a:r>
              <a:endParaRPr lang="ru-RU" sz="10000" b="1" kern="100" dirty="0">
                <a:solidFill>
                  <a:schemeClr val="accent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199B42-8055-F4BF-A507-43D51A4F7C0B}"/>
                </a:ext>
              </a:extLst>
            </p:cNvPr>
            <p:cNvSpPr txBox="1"/>
            <p:nvPr/>
          </p:nvSpPr>
          <p:spPr>
            <a:xfrm>
              <a:off x="2701925" y="1676400"/>
              <a:ext cx="678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500" kern="100" spc="600" dirty="0">
                  <a:solidFill>
                    <a:schemeClr val="tx2"/>
                  </a:solidFill>
                  <a:latin typeface="Montserrat Medium" panose="00000600000000000000" pitchFamily="50" charset="-52"/>
                </a:rPr>
                <a:t>SETTING OUT THE BIG BETS</a:t>
              </a:r>
              <a:endParaRPr lang="ru-RU" sz="2500" kern="100" spc="600" dirty="0">
                <a:solidFill>
                  <a:schemeClr val="accent1"/>
                </a:solidFill>
                <a:latin typeface="Montserrat Medium" panose="00000600000000000000" pitchFamily="50" charset="-52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A35102-64B3-9DA3-1B48-2531A0F6FA28}"/>
              </a:ext>
            </a:extLst>
          </p:cNvPr>
          <p:cNvCxnSpPr>
            <a:cxnSpLocks/>
          </p:cNvCxnSpPr>
          <p:nvPr/>
        </p:nvCxnSpPr>
        <p:spPr>
          <a:xfrm>
            <a:off x="21111023" y="12192000"/>
            <a:ext cx="15621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9F7F27-014C-512A-53B5-3692429353B6}"/>
              </a:ext>
            </a:extLst>
          </p:cNvPr>
          <p:cNvGraphicFramePr>
            <a:graphicFrameLocks noGrp="1"/>
          </p:cNvGraphicFramePr>
          <p:nvPr/>
        </p:nvGraphicFramePr>
        <p:xfrm>
          <a:off x="1704527" y="4800600"/>
          <a:ext cx="20968596" cy="6785288"/>
        </p:xfrm>
        <a:graphic>
          <a:graphicData uri="http://schemas.openxmlformats.org/drawingml/2006/table">
            <a:tbl>
              <a:tblPr firstRow="1" bandRow="1"/>
              <a:tblGrid>
                <a:gridCol w="2756422">
                  <a:extLst>
                    <a:ext uri="{9D8B030D-6E8A-4147-A177-3AD203B41FA5}">
                      <a16:colId xmlns:a16="http://schemas.microsoft.com/office/drawing/2014/main" val="1058262737"/>
                    </a:ext>
                  </a:extLst>
                </a:gridCol>
                <a:gridCol w="2756422">
                  <a:extLst>
                    <a:ext uri="{9D8B030D-6E8A-4147-A177-3AD203B41FA5}">
                      <a16:colId xmlns:a16="http://schemas.microsoft.com/office/drawing/2014/main" val="2074262761"/>
                    </a:ext>
                  </a:extLst>
                </a:gridCol>
                <a:gridCol w="2756422">
                  <a:extLst>
                    <a:ext uri="{9D8B030D-6E8A-4147-A177-3AD203B41FA5}">
                      <a16:colId xmlns:a16="http://schemas.microsoft.com/office/drawing/2014/main" val="1063015661"/>
                    </a:ext>
                  </a:extLst>
                </a:gridCol>
                <a:gridCol w="5286269">
                  <a:extLst>
                    <a:ext uri="{9D8B030D-6E8A-4147-A177-3AD203B41FA5}">
                      <a16:colId xmlns:a16="http://schemas.microsoft.com/office/drawing/2014/main" val="4277021094"/>
                    </a:ext>
                  </a:extLst>
                </a:gridCol>
                <a:gridCol w="2313291">
                  <a:extLst>
                    <a:ext uri="{9D8B030D-6E8A-4147-A177-3AD203B41FA5}">
                      <a16:colId xmlns:a16="http://schemas.microsoft.com/office/drawing/2014/main" val="1252184396"/>
                    </a:ext>
                  </a:extLst>
                </a:gridCol>
                <a:gridCol w="1752494">
                  <a:extLst>
                    <a:ext uri="{9D8B030D-6E8A-4147-A177-3AD203B41FA5}">
                      <a16:colId xmlns:a16="http://schemas.microsoft.com/office/drawing/2014/main" val="2476652068"/>
                    </a:ext>
                  </a:extLst>
                </a:gridCol>
                <a:gridCol w="1673638">
                  <a:extLst>
                    <a:ext uri="{9D8B030D-6E8A-4147-A177-3AD203B41FA5}">
                      <a16:colId xmlns:a16="http://schemas.microsoft.com/office/drawing/2014/main" val="2189997664"/>
                    </a:ext>
                  </a:extLst>
                </a:gridCol>
                <a:gridCol w="1673638">
                  <a:extLst>
                    <a:ext uri="{9D8B030D-6E8A-4147-A177-3AD203B41FA5}">
                      <a16:colId xmlns:a16="http://schemas.microsoft.com/office/drawing/2014/main" val="2707705493"/>
                    </a:ext>
                  </a:extLst>
                </a:gridCol>
              </a:tblGrid>
              <a:tr h="853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Prospect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Where are we in the sales process?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Engagement (what level are we at?)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Next steps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Competition 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Close date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Value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/>
                        <a:t>% Win confidence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257018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112784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5920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36488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189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397617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49360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935881"/>
                  </a:ext>
                </a:extLst>
              </a:tr>
              <a:tr h="741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200" noProof="0" dirty="0">
                          <a:solidFill>
                            <a:srgbClr val="58585B"/>
                          </a:solidFill>
                        </a:rPr>
                        <a:t>£</a:t>
                      </a: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200" noProof="0" dirty="0">
                        <a:solidFill>
                          <a:srgbClr val="58585B"/>
                        </a:solidFill>
                      </a:endParaRPr>
                    </a:p>
                  </a:txBody>
                  <a:tcPr marL="182832" marR="182832" marT="91416" marB="914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308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60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Proposal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C3C8D4"/>
      </a:accent1>
      <a:accent2>
        <a:srgbClr val="5B9ABA"/>
      </a:accent2>
      <a:accent3>
        <a:srgbClr val="1A7C7B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915</Words>
  <Application>Microsoft Office PowerPoint</Application>
  <PresentationFormat>Custom</PresentationFormat>
  <Paragraphs>322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Antonio</vt:lpstr>
      <vt:lpstr>Aptos</vt:lpstr>
      <vt:lpstr>Arial</vt:lpstr>
      <vt:lpstr>Calibri</vt:lpstr>
      <vt:lpstr>Calibri Light</vt:lpstr>
      <vt:lpstr>Lato Light</vt:lpstr>
      <vt:lpstr>Montserrat</vt:lpstr>
      <vt:lpstr>Montserrat Medium</vt:lpstr>
      <vt:lpstr>Montserrat SemiBold</vt:lpstr>
      <vt:lpstr>Pe-icon-7-stroke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Аларон</dc:creator>
  <cp:lastModifiedBy>Alex Blakeway</cp:lastModifiedBy>
  <cp:revision>8278</cp:revision>
  <dcterms:created xsi:type="dcterms:W3CDTF">2014-11-12T21:47:38Z</dcterms:created>
  <dcterms:modified xsi:type="dcterms:W3CDTF">2025-03-14T12:07:45Z</dcterms:modified>
</cp:coreProperties>
</file>